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492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"/>
            <a:ext cx="20104100" cy="9032875"/>
          </a:xfrm>
          <a:custGeom>
            <a:avLst/>
            <a:gdLst/>
            <a:ahLst/>
            <a:cxnLst/>
            <a:rect l="l" t="t" r="r" b="b"/>
            <a:pathLst>
              <a:path w="20104100" h="9032875">
                <a:moveTo>
                  <a:pt x="20104099" y="0"/>
                </a:moveTo>
                <a:lnTo>
                  <a:pt x="0" y="0"/>
                </a:lnTo>
                <a:lnTo>
                  <a:pt x="0" y="9032562"/>
                </a:lnTo>
                <a:lnTo>
                  <a:pt x="20104099" y="9032562"/>
                </a:lnTo>
                <a:lnTo>
                  <a:pt x="20104099" y="0"/>
                </a:lnTo>
                <a:close/>
              </a:path>
            </a:pathLst>
          </a:custGeom>
          <a:solidFill>
            <a:srgbClr val="9AB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562371" y="2668136"/>
            <a:ext cx="16415385" cy="6364605"/>
          </a:xfrm>
          <a:custGeom>
            <a:avLst/>
            <a:gdLst/>
            <a:ahLst/>
            <a:cxnLst/>
            <a:rect l="l" t="t" r="r" b="b"/>
            <a:pathLst>
              <a:path w="16415385" h="6364605">
                <a:moveTo>
                  <a:pt x="10663800" y="0"/>
                </a:moveTo>
                <a:lnTo>
                  <a:pt x="10610196" y="195"/>
                </a:lnTo>
                <a:lnTo>
                  <a:pt x="10557275" y="778"/>
                </a:lnTo>
                <a:lnTo>
                  <a:pt x="10505027" y="1743"/>
                </a:lnTo>
                <a:lnTo>
                  <a:pt x="10453441" y="3086"/>
                </a:lnTo>
                <a:lnTo>
                  <a:pt x="10402507" y="4800"/>
                </a:lnTo>
                <a:lnTo>
                  <a:pt x="10352216" y="6882"/>
                </a:lnTo>
                <a:lnTo>
                  <a:pt x="10302556" y="9325"/>
                </a:lnTo>
                <a:lnTo>
                  <a:pt x="10253518" y="12126"/>
                </a:lnTo>
                <a:lnTo>
                  <a:pt x="10205091" y="15277"/>
                </a:lnTo>
                <a:lnTo>
                  <a:pt x="10157264" y="18775"/>
                </a:lnTo>
                <a:lnTo>
                  <a:pt x="10110028" y="22615"/>
                </a:lnTo>
                <a:lnTo>
                  <a:pt x="10063373" y="26790"/>
                </a:lnTo>
                <a:lnTo>
                  <a:pt x="10017287" y="31297"/>
                </a:lnTo>
                <a:lnTo>
                  <a:pt x="9971762" y="36130"/>
                </a:lnTo>
                <a:lnTo>
                  <a:pt x="9926785" y="41283"/>
                </a:lnTo>
                <a:lnTo>
                  <a:pt x="9882348" y="46752"/>
                </a:lnTo>
                <a:lnTo>
                  <a:pt x="9838440" y="52531"/>
                </a:lnTo>
                <a:lnTo>
                  <a:pt x="9795050" y="58616"/>
                </a:lnTo>
                <a:lnTo>
                  <a:pt x="9752169" y="65001"/>
                </a:lnTo>
                <a:lnTo>
                  <a:pt x="9709786" y="71681"/>
                </a:lnTo>
                <a:lnTo>
                  <a:pt x="9667890" y="78652"/>
                </a:lnTo>
                <a:lnTo>
                  <a:pt x="9626472" y="85907"/>
                </a:lnTo>
                <a:lnTo>
                  <a:pt x="9585521" y="93441"/>
                </a:lnTo>
                <a:lnTo>
                  <a:pt x="9545027" y="101251"/>
                </a:lnTo>
                <a:lnTo>
                  <a:pt x="9504979" y="109329"/>
                </a:lnTo>
                <a:lnTo>
                  <a:pt x="9465368" y="117672"/>
                </a:lnTo>
                <a:lnTo>
                  <a:pt x="9426183" y="126275"/>
                </a:lnTo>
                <a:lnTo>
                  <a:pt x="9387414" y="135131"/>
                </a:lnTo>
                <a:lnTo>
                  <a:pt x="9349050" y="144236"/>
                </a:lnTo>
                <a:lnTo>
                  <a:pt x="9311081" y="153585"/>
                </a:lnTo>
                <a:lnTo>
                  <a:pt x="9273497" y="163173"/>
                </a:lnTo>
                <a:lnTo>
                  <a:pt x="9236288" y="172994"/>
                </a:lnTo>
                <a:lnTo>
                  <a:pt x="9199443" y="183044"/>
                </a:lnTo>
                <a:lnTo>
                  <a:pt x="9126805" y="203808"/>
                </a:lnTo>
                <a:lnTo>
                  <a:pt x="9055501" y="225423"/>
                </a:lnTo>
                <a:lnTo>
                  <a:pt x="8985449" y="247850"/>
                </a:lnTo>
                <a:lnTo>
                  <a:pt x="8916567" y="271047"/>
                </a:lnTo>
                <a:lnTo>
                  <a:pt x="8848771" y="294972"/>
                </a:lnTo>
                <a:lnTo>
                  <a:pt x="8781980" y="319585"/>
                </a:lnTo>
                <a:lnTo>
                  <a:pt x="8716112" y="344845"/>
                </a:lnTo>
                <a:lnTo>
                  <a:pt x="8618860" y="383857"/>
                </a:lnTo>
                <a:lnTo>
                  <a:pt x="8554938" y="410554"/>
                </a:lnTo>
                <a:lnTo>
                  <a:pt x="8491652" y="437754"/>
                </a:lnTo>
                <a:lnTo>
                  <a:pt x="8428917" y="465415"/>
                </a:lnTo>
                <a:lnTo>
                  <a:pt x="8366653" y="493498"/>
                </a:lnTo>
                <a:lnTo>
                  <a:pt x="8304776" y="521960"/>
                </a:lnTo>
                <a:lnTo>
                  <a:pt x="8212509" y="565276"/>
                </a:lnTo>
                <a:lnTo>
                  <a:pt x="8120652" y="609215"/>
                </a:lnTo>
                <a:lnTo>
                  <a:pt x="7751769" y="788437"/>
                </a:lnTo>
                <a:lnTo>
                  <a:pt x="7626207" y="848370"/>
                </a:lnTo>
                <a:lnTo>
                  <a:pt x="7530498" y="893040"/>
                </a:lnTo>
                <a:lnTo>
                  <a:pt x="7465806" y="922611"/>
                </a:lnTo>
                <a:lnTo>
                  <a:pt x="7400309" y="951967"/>
                </a:lnTo>
                <a:lnTo>
                  <a:pt x="7333924" y="981065"/>
                </a:lnTo>
                <a:lnTo>
                  <a:pt x="7266570" y="1009866"/>
                </a:lnTo>
                <a:lnTo>
                  <a:pt x="7198164" y="1038329"/>
                </a:lnTo>
                <a:lnTo>
                  <a:pt x="7128625" y="1066411"/>
                </a:lnTo>
                <a:lnTo>
                  <a:pt x="7057868" y="1094073"/>
                </a:lnTo>
                <a:lnTo>
                  <a:pt x="7022008" y="1107733"/>
                </a:lnTo>
                <a:lnTo>
                  <a:pt x="6985813" y="1121273"/>
                </a:lnTo>
                <a:lnTo>
                  <a:pt x="6949273" y="1134687"/>
                </a:lnTo>
                <a:lnTo>
                  <a:pt x="6912378" y="1147970"/>
                </a:lnTo>
                <a:lnTo>
                  <a:pt x="6875116" y="1161117"/>
                </a:lnTo>
                <a:lnTo>
                  <a:pt x="6837479" y="1174122"/>
                </a:lnTo>
                <a:lnTo>
                  <a:pt x="6799455" y="1186982"/>
                </a:lnTo>
                <a:lnTo>
                  <a:pt x="6761034" y="1199690"/>
                </a:lnTo>
                <a:lnTo>
                  <a:pt x="6722207" y="1212242"/>
                </a:lnTo>
                <a:lnTo>
                  <a:pt x="6682962" y="1224632"/>
                </a:lnTo>
                <a:lnTo>
                  <a:pt x="6643290" y="1236855"/>
                </a:lnTo>
                <a:lnTo>
                  <a:pt x="6603180" y="1248906"/>
                </a:lnTo>
                <a:lnTo>
                  <a:pt x="6562622" y="1260780"/>
                </a:lnTo>
                <a:lnTo>
                  <a:pt x="6521606" y="1272472"/>
                </a:lnTo>
                <a:lnTo>
                  <a:pt x="6480121" y="1283977"/>
                </a:lnTo>
                <a:lnTo>
                  <a:pt x="6438157" y="1295289"/>
                </a:lnTo>
                <a:lnTo>
                  <a:pt x="6395704" y="1306403"/>
                </a:lnTo>
                <a:lnTo>
                  <a:pt x="6352752" y="1317315"/>
                </a:lnTo>
                <a:lnTo>
                  <a:pt x="6309290" y="1328019"/>
                </a:lnTo>
                <a:lnTo>
                  <a:pt x="6265307" y="1338510"/>
                </a:lnTo>
                <a:lnTo>
                  <a:pt x="6220795" y="1348783"/>
                </a:lnTo>
                <a:lnTo>
                  <a:pt x="6175741" y="1358833"/>
                </a:lnTo>
                <a:lnTo>
                  <a:pt x="6130137" y="1368654"/>
                </a:lnTo>
                <a:lnTo>
                  <a:pt x="6083972" y="1378241"/>
                </a:lnTo>
                <a:lnTo>
                  <a:pt x="6037235" y="1387590"/>
                </a:lnTo>
                <a:lnTo>
                  <a:pt x="5989917" y="1396696"/>
                </a:lnTo>
                <a:lnTo>
                  <a:pt x="5942006" y="1405552"/>
                </a:lnTo>
                <a:lnTo>
                  <a:pt x="5893493" y="1414154"/>
                </a:lnTo>
                <a:lnTo>
                  <a:pt x="5844368" y="1422497"/>
                </a:lnTo>
                <a:lnTo>
                  <a:pt x="5794620" y="1430576"/>
                </a:lnTo>
                <a:lnTo>
                  <a:pt x="5744238" y="1438385"/>
                </a:lnTo>
                <a:lnTo>
                  <a:pt x="5693213" y="1445920"/>
                </a:lnTo>
                <a:lnTo>
                  <a:pt x="5641534" y="1453175"/>
                </a:lnTo>
                <a:lnTo>
                  <a:pt x="5589192" y="1460145"/>
                </a:lnTo>
                <a:lnTo>
                  <a:pt x="5536175" y="1466825"/>
                </a:lnTo>
                <a:lnTo>
                  <a:pt x="5482473" y="1473211"/>
                </a:lnTo>
                <a:lnTo>
                  <a:pt x="5428077" y="1479295"/>
                </a:lnTo>
                <a:lnTo>
                  <a:pt x="5372975" y="1485075"/>
                </a:lnTo>
                <a:lnTo>
                  <a:pt x="5317158" y="1490544"/>
                </a:lnTo>
                <a:lnTo>
                  <a:pt x="5260616" y="1495697"/>
                </a:lnTo>
                <a:lnTo>
                  <a:pt x="5203337" y="1500530"/>
                </a:lnTo>
                <a:lnTo>
                  <a:pt x="5145312" y="1505036"/>
                </a:lnTo>
                <a:lnTo>
                  <a:pt x="5086531" y="1509212"/>
                </a:lnTo>
                <a:lnTo>
                  <a:pt x="5026982" y="1513051"/>
                </a:lnTo>
                <a:lnTo>
                  <a:pt x="4966657" y="1516549"/>
                </a:lnTo>
                <a:lnTo>
                  <a:pt x="4905544" y="1519701"/>
                </a:lnTo>
                <a:lnTo>
                  <a:pt x="4843633" y="1522501"/>
                </a:lnTo>
                <a:lnTo>
                  <a:pt x="4780915" y="1524945"/>
                </a:lnTo>
                <a:lnTo>
                  <a:pt x="4717378" y="1527026"/>
                </a:lnTo>
                <a:lnTo>
                  <a:pt x="4653012" y="1528741"/>
                </a:lnTo>
                <a:lnTo>
                  <a:pt x="4587808" y="1530083"/>
                </a:lnTo>
                <a:lnTo>
                  <a:pt x="4521755" y="1531049"/>
                </a:lnTo>
                <a:lnTo>
                  <a:pt x="4454842" y="1531632"/>
                </a:lnTo>
                <a:lnTo>
                  <a:pt x="4387060" y="1531827"/>
                </a:lnTo>
                <a:lnTo>
                  <a:pt x="4316222" y="1531330"/>
                </a:lnTo>
                <a:lnTo>
                  <a:pt x="4246075" y="1529853"/>
                </a:lnTo>
                <a:lnTo>
                  <a:pt x="4176614" y="1527420"/>
                </a:lnTo>
                <a:lnTo>
                  <a:pt x="4107839" y="1524057"/>
                </a:lnTo>
                <a:lnTo>
                  <a:pt x="4039746" y="1519788"/>
                </a:lnTo>
                <a:lnTo>
                  <a:pt x="3972333" y="1514635"/>
                </a:lnTo>
                <a:lnTo>
                  <a:pt x="3905598" y="1508625"/>
                </a:lnTo>
                <a:lnTo>
                  <a:pt x="3839537" y="1501780"/>
                </a:lnTo>
                <a:lnTo>
                  <a:pt x="3774150" y="1494125"/>
                </a:lnTo>
                <a:lnTo>
                  <a:pt x="3709433" y="1485684"/>
                </a:lnTo>
                <a:lnTo>
                  <a:pt x="3645384" y="1476482"/>
                </a:lnTo>
                <a:lnTo>
                  <a:pt x="3582000" y="1466542"/>
                </a:lnTo>
                <a:lnTo>
                  <a:pt x="3519280" y="1455888"/>
                </a:lnTo>
                <a:lnTo>
                  <a:pt x="3457220" y="1444546"/>
                </a:lnTo>
                <a:lnTo>
                  <a:pt x="3395819" y="1432539"/>
                </a:lnTo>
                <a:lnTo>
                  <a:pt x="3335073" y="1419891"/>
                </a:lnTo>
                <a:lnTo>
                  <a:pt x="3274981" y="1406626"/>
                </a:lnTo>
                <a:lnTo>
                  <a:pt x="3215540" y="1392769"/>
                </a:lnTo>
                <a:lnTo>
                  <a:pt x="3156747" y="1378344"/>
                </a:lnTo>
                <a:lnTo>
                  <a:pt x="3098601" y="1363374"/>
                </a:lnTo>
                <a:lnTo>
                  <a:pt x="3041099" y="1347885"/>
                </a:lnTo>
                <a:lnTo>
                  <a:pt x="2984237" y="1331900"/>
                </a:lnTo>
                <a:lnTo>
                  <a:pt x="2928015" y="1315444"/>
                </a:lnTo>
                <a:lnTo>
                  <a:pt x="2872429" y="1298540"/>
                </a:lnTo>
                <a:lnTo>
                  <a:pt x="2817478" y="1281213"/>
                </a:lnTo>
                <a:lnTo>
                  <a:pt x="2763158" y="1263487"/>
                </a:lnTo>
                <a:lnTo>
                  <a:pt x="2709467" y="1245387"/>
                </a:lnTo>
                <a:lnTo>
                  <a:pt x="2656404" y="1226936"/>
                </a:lnTo>
                <a:lnTo>
                  <a:pt x="2603964" y="1208158"/>
                </a:lnTo>
                <a:lnTo>
                  <a:pt x="2552147" y="1189078"/>
                </a:lnTo>
                <a:lnTo>
                  <a:pt x="2500949" y="1169720"/>
                </a:lnTo>
                <a:lnTo>
                  <a:pt x="2450369" y="1150108"/>
                </a:lnTo>
                <a:lnTo>
                  <a:pt x="2400403" y="1130267"/>
                </a:lnTo>
                <a:lnTo>
                  <a:pt x="2351050" y="1110220"/>
                </a:lnTo>
                <a:lnTo>
                  <a:pt x="2302306" y="1089991"/>
                </a:lnTo>
                <a:lnTo>
                  <a:pt x="2254170" y="1069605"/>
                </a:lnTo>
                <a:lnTo>
                  <a:pt x="2206639" y="1049087"/>
                </a:lnTo>
                <a:lnTo>
                  <a:pt x="2159711" y="1028459"/>
                </a:lnTo>
                <a:lnTo>
                  <a:pt x="2113384" y="1007747"/>
                </a:lnTo>
                <a:lnTo>
                  <a:pt x="2067654" y="986975"/>
                </a:lnTo>
                <a:lnTo>
                  <a:pt x="2022519" y="966166"/>
                </a:lnTo>
                <a:lnTo>
                  <a:pt x="1977977" y="945345"/>
                </a:lnTo>
                <a:lnTo>
                  <a:pt x="1934026" y="924537"/>
                </a:lnTo>
                <a:lnTo>
                  <a:pt x="1847887" y="883052"/>
                </a:lnTo>
                <a:lnTo>
                  <a:pt x="1764080" y="841906"/>
                </a:lnTo>
                <a:lnTo>
                  <a:pt x="1682588" y="801292"/>
                </a:lnTo>
                <a:lnTo>
                  <a:pt x="1343991" y="630298"/>
                </a:lnTo>
                <a:lnTo>
                  <a:pt x="1274881" y="596068"/>
                </a:lnTo>
                <a:lnTo>
                  <a:pt x="1207958" y="563626"/>
                </a:lnTo>
                <a:lnTo>
                  <a:pt x="1143205" y="533168"/>
                </a:lnTo>
                <a:lnTo>
                  <a:pt x="1080602" y="504885"/>
                </a:lnTo>
                <a:lnTo>
                  <a:pt x="1020129" y="478973"/>
                </a:lnTo>
                <a:lnTo>
                  <a:pt x="961767" y="455623"/>
                </a:lnTo>
                <a:lnTo>
                  <a:pt x="905497" y="435030"/>
                </a:lnTo>
                <a:lnTo>
                  <a:pt x="851299" y="417387"/>
                </a:lnTo>
                <a:lnTo>
                  <a:pt x="799154" y="402887"/>
                </a:lnTo>
                <a:lnTo>
                  <a:pt x="749043" y="391724"/>
                </a:lnTo>
                <a:lnTo>
                  <a:pt x="700946" y="384091"/>
                </a:lnTo>
                <a:lnTo>
                  <a:pt x="654844" y="380182"/>
                </a:lnTo>
                <a:lnTo>
                  <a:pt x="632535" y="379684"/>
                </a:lnTo>
                <a:lnTo>
                  <a:pt x="279302" y="381777"/>
                </a:lnTo>
                <a:lnTo>
                  <a:pt x="95668" y="396427"/>
                </a:lnTo>
                <a:lnTo>
                  <a:pt x="22334" y="436192"/>
                </a:lnTo>
                <a:lnTo>
                  <a:pt x="0" y="513628"/>
                </a:lnTo>
                <a:lnTo>
                  <a:pt x="0" y="6364434"/>
                </a:lnTo>
                <a:lnTo>
                  <a:pt x="16414809" y="6364434"/>
                </a:lnTo>
                <a:lnTo>
                  <a:pt x="16414809" y="513628"/>
                </a:lnTo>
                <a:lnTo>
                  <a:pt x="16324381" y="572710"/>
                </a:lnTo>
                <a:lnTo>
                  <a:pt x="16057202" y="702690"/>
                </a:lnTo>
                <a:lnTo>
                  <a:pt x="15619428" y="832670"/>
                </a:lnTo>
                <a:lnTo>
                  <a:pt x="15017218" y="891752"/>
                </a:lnTo>
                <a:lnTo>
                  <a:pt x="14986621" y="891425"/>
                </a:lnTo>
                <a:lnTo>
                  <a:pt x="14923835" y="888846"/>
                </a:lnTo>
                <a:lnTo>
                  <a:pt x="14858953" y="883801"/>
                </a:lnTo>
                <a:lnTo>
                  <a:pt x="14792013" y="876408"/>
                </a:lnTo>
                <a:lnTo>
                  <a:pt x="14723050" y="866783"/>
                </a:lnTo>
                <a:lnTo>
                  <a:pt x="14652101" y="855045"/>
                </a:lnTo>
                <a:lnTo>
                  <a:pt x="14579202" y="841310"/>
                </a:lnTo>
                <a:lnTo>
                  <a:pt x="14504390" y="825697"/>
                </a:lnTo>
                <a:lnTo>
                  <a:pt x="14466278" y="817222"/>
                </a:lnTo>
                <a:lnTo>
                  <a:pt x="14427702" y="808322"/>
                </a:lnTo>
                <a:lnTo>
                  <a:pt x="14388665" y="799010"/>
                </a:lnTo>
                <a:lnTo>
                  <a:pt x="14349173" y="789302"/>
                </a:lnTo>
                <a:lnTo>
                  <a:pt x="14309229" y="779213"/>
                </a:lnTo>
                <a:lnTo>
                  <a:pt x="14268840" y="768757"/>
                </a:lnTo>
                <a:lnTo>
                  <a:pt x="14228008" y="757948"/>
                </a:lnTo>
                <a:lnTo>
                  <a:pt x="14186739" y="746802"/>
                </a:lnTo>
                <a:lnTo>
                  <a:pt x="14102907" y="723555"/>
                </a:lnTo>
                <a:lnTo>
                  <a:pt x="14017380" y="699134"/>
                </a:lnTo>
                <a:lnTo>
                  <a:pt x="13930195" y="673656"/>
                </a:lnTo>
                <a:lnTo>
                  <a:pt x="13796388" y="633714"/>
                </a:lnTo>
                <a:lnTo>
                  <a:pt x="13227118" y="460736"/>
                </a:lnTo>
                <a:lnTo>
                  <a:pt x="13076905" y="416170"/>
                </a:lnTo>
                <a:lnTo>
                  <a:pt x="12975138" y="386582"/>
                </a:lnTo>
                <a:lnTo>
                  <a:pt x="12872112" y="357229"/>
                </a:lnTo>
                <a:lnTo>
                  <a:pt x="12767865" y="328228"/>
                </a:lnTo>
                <a:lnTo>
                  <a:pt x="12662433" y="299697"/>
                </a:lnTo>
                <a:lnTo>
                  <a:pt x="12609283" y="285644"/>
                </a:lnTo>
                <a:lnTo>
                  <a:pt x="12555851" y="271753"/>
                </a:lnTo>
                <a:lnTo>
                  <a:pt x="12502141" y="258038"/>
                </a:lnTo>
                <a:lnTo>
                  <a:pt x="12448158" y="244514"/>
                </a:lnTo>
                <a:lnTo>
                  <a:pt x="12393905" y="231195"/>
                </a:lnTo>
                <a:lnTo>
                  <a:pt x="12339388" y="218096"/>
                </a:lnTo>
                <a:lnTo>
                  <a:pt x="12284611" y="205232"/>
                </a:lnTo>
                <a:lnTo>
                  <a:pt x="12229578" y="192618"/>
                </a:lnTo>
                <a:lnTo>
                  <a:pt x="12174295" y="180268"/>
                </a:lnTo>
                <a:lnTo>
                  <a:pt x="12118766" y="168197"/>
                </a:lnTo>
                <a:lnTo>
                  <a:pt x="12062994" y="156420"/>
                </a:lnTo>
                <a:lnTo>
                  <a:pt x="12006986" y="144950"/>
                </a:lnTo>
                <a:lnTo>
                  <a:pt x="11950745" y="133804"/>
                </a:lnTo>
                <a:lnTo>
                  <a:pt x="11894276" y="122995"/>
                </a:lnTo>
                <a:lnTo>
                  <a:pt x="11837583" y="112539"/>
                </a:lnTo>
                <a:lnTo>
                  <a:pt x="11780672" y="102450"/>
                </a:lnTo>
                <a:lnTo>
                  <a:pt x="11723546" y="92742"/>
                </a:lnTo>
                <a:lnTo>
                  <a:pt x="11666210" y="83430"/>
                </a:lnTo>
                <a:lnTo>
                  <a:pt x="11608669" y="74530"/>
                </a:lnTo>
                <a:lnTo>
                  <a:pt x="11550927" y="66055"/>
                </a:lnTo>
                <a:lnTo>
                  <a:pt x="11492989" y="58021"/>
                </a:lnTo>
                <a:lnTo>
                  <a:pt x="11434859" y="50442"/>
                </a:lnTo>
                <a:lnTo>
                  <a:pt x="11376542" y="43332"/>
                </a:lnTo>
                <a:lnTo>
                  <a:pt x="11318043" y="36707"/>
                </a:lnTo>
                <a:lnTo>
                  <a:pt x="11259365" y="30581"/>
                </a:lnTo>
                <a:lnTo>
                  <a:pt x="11200514" y="24969"/>
                </a:lnTo>
                <a:lnTo>
                  <a:pt x="11141494" y="19885"/>
                </a:lnTo>
                <a:lnTo>
                  <a:pt x="11082310" y="15344"/>
                </a:lnTo>
                <a:lnTo>
                  <a:pt x="11022966" y="11361"/>
                </a:lnTo>
                <a:lnTo>
                  <a:pt x="10963467" y="7951"/>
                </a:lnTo>
                <a:lnTo>
                  <a:pt x="10903817" y="5127"/>
                </a:lnTo>
                <a:lnTo>
                  <a:pt x="10844021" y="2906"/>
                </a:lnTo>
                <a:lnTo>
                  <a:pt x="10784083" y="1301"/>
                </a:lnTo>
                <a:lnTo>
                  <a:pt x="10724008" y="327"/>
                </a:lnTo>
                <a:lnTo>
                  <a:pt x="10663800" y="0"/>
                </a:lnTo>
                <a:close/>
              </a:path>
            </a:pathLst>
          </a:custGeom>
          <a:solidFill>
            <a:srgbClr val="094321">
              <a:alpha val="5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364271"/>
            <a:ext cx="20104099" cy="509342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6771" y="0"/>
            <a:ext cx="19987328" cy="703466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209037" y="0"/>
            <a:ext cx="6747506" cy="1099809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3764540" y="9685715"/>
            <a:ext cx="493395" cy="489584"/>
          </a:xfrm>
          <a:custGeom>
            <a:avLst/>
            <a:gdLst/>
            <a:ahLst/>
            <a:cxnLst/>
            <a:rect l="l" t="t" r="r" b="b"/>
            <a:pathLst>
              <a:path w="493394" h="489584">
                <a:moveTo>
                  <a:pt x="246631" y="0"/>
                </a:moveTo>
                <a:lnTo>
                  <a:pt x="196924" y="4969"/>
                </a:lnTo>
                <a:lnTo>
                  <a:pt x="150629" y="19222"/>
                </a:lnTo>
                <a:lnTo>
                  <a:pt x="108735" y="41775"/>
                </a:lnTo>
                <a:lnTo>
                  <a:pt x="72234" y="71644"/>
                </a:lnTo>
                <a:lnTo>
                  <a:pt x="42119" y="107846"/>
                </a:lnTo>
                <a:lnTo>
                  <a:pt x="19380" y="149396"/>
                </a:lnTo>
                <a:lnTo>
                  <a:pt x="5010" y="195312"/>
                </a:lnTo>
                <a:lnTo>
                  <a:pt x="0" y="244610"/>
                </a:lnTo>
                <a:lnTo>
                  <a:pt x="5010" y="293919"/>
                </a:lnTo>
                <a:lnTo>
                  <a:pt x="19380" y="339845"/>
                </a:lnTo>
                <a:lnTo>
                  <a:pt x="42119" y="381405"/>
                </a:lnTo>
                <a:lnTo>
                  <a:pt x="72234" y="417614"/>
                </a:lnTo>
                <a:lnTo>
                  <a:pt x="108735" y="447489"/>
                </a:lnTo>
                <a:lnTo>
                  <a:pt x="150629" y="470046"/>
                </a:lnTo>
                <a:lnTo>
                  <a:pt x="196924" y="484302"/>
                </a:lnTo>
                <a:lnTo>
                  <a:pt x="246631" y="489273"/>
                </a:lnTo>
                <a:lnTo>
                  <a:pt x="296346" y="484302"/>
                </a:lnTo>
                <a:lnTo>
                  <a:pt x="342648" y="470046"/>
                </a:lnTo>
                <a:lnTo>
                  <a:pt x="384544" y="447489"/>
                </a:lnTo>
                <a:lnTo>
                  <a:pt x="421044" y="417614"/>
                </a:lnTo>
                <a:lnTo>
                  <a:pt x="451158" y="381405"/>
                </a:lnTo>
                <a:lnTo>
                  <a:pt x="473894" y="339845"/>
                </a:lnTo>
                <a:lnTo>
                  <a:pt x="488263" y="293919"/>
                </a:lnTo>
                <a:lnTo>
                  <a:pt x="493272" y="244610"/>
                </a:lnTo>
                <a:lnTo>
                  <a:pt x="488263" y="195312"/>
                </a:lnTo>
                <a:lnTo>
                  <a:pt x="473894" y="149396"/>
                </a:lnTo>
                <a:lnTo>
                  <a:pt x="451158" y="107846"/>
                </a:lnTo>
                <a:lnTo>
                  <a:pt x="421044" y="71644"/>
                </a:lnTo>
                <a:lnTo>
                  <a:pt x="384544" y="41775"/>
                </a:lnTo>
                <a:lnTo>
                  <a:pt x="342648" y="19222"/>
                </a:lnTo>
                <a:lnTo>
                  <a:pt x="296346" y="4969"/>
                </a:lnTo>
                <a:lnTo>
                  <a:pt x="2466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3760648" y="9679035"/>
            <a:ext cx="496570" cy="476884"/>
          </a:xfrm>
          <a:custGeom>
            <a:avLst/>
            <a:gdLst/>
            <a:ahLst/>
            <a:cxnLst/>
            <a:rect l="l" t="t" r="r" b="b"/>
            <a:pathLst>
              <a:path w="496569" h="476884">
                <a:moveTo>
                  <a:pt x="237747" y="0"/>
                </a:moveTo>
                <a:lnTo>
                  <a:pt x="196549" y="4830"/>
                </a:lnTo>
                <a:lnTo>
                  <a:pt x="158605" y="16214"/>
                </a:lnTo>
                <a:lnTo>
                  <a:pt x="114767" y="38402"/>
                </a:lnTo>
                <a:lnTo>
                  <a:pt x="75031" y="70077"/>
                </a:lnTo>
                <a:lnTo>
                  <a:pt x="42135" y="108807"/>
                </a:lnTo>
                <a:lnTo>
                  <a:pt x="18818" y="152157"/>
                </a:lnTo>
                <a:lnTo>
                  <a:pt x="4745" y="198034"/>
                </a:lnTo>
                <a:lnTo>
                  <a:pt x="0" y="246635"/>
                </a:lnTo>
                <a:lnTo>
                  <a:pt x="4532" y="295194"/>
                </a:lnTo>
                <a:lnTo>
                  <a:pt x="18295" y="340947"/>
                </a:lnTo>
                <a:lnTo>
                  <a:pt x="41055" y="384158"/>
                </a:lnTo>
                <a:lnTo>
                  <a:pt x="73177" y="422679"/>
                </a:lnTo>
                <a:lnTo>
                  <a:pt x="112090" y="454299"/>
                </a:lnTo>
                <a:lnTo>
                  <a:pt x="155223" y="476807"/>
                </a:lnTo>
                <a:lnTo>
                  <a:pt x="161243" y="461216"/>
                </a:lnTo>
                <a:lnTo>
                  <a:pt x="208771" y="311241"/>
                </a:lnTo>
                <a:lnTo>
                  <a:pt x="328107" y="311241"/>
                </a:lnTo>
                <a:lnTo>
                  <a:pt x="302024" y="294331"/>
                </a:lnTo>
                <a:lnTo>
                  <a:pt x="212645" y="294278"/>
                </a:lnTo>
                <a:lnTo>
                  <a:pt x="247555" y="182093"/>
                </a:lnTo>
                <a:lnTo>
                  <a:pt x="188384" y="277064"/>
                </a:lnTo>
                <a:lnTo>
                  <a:pt x="206080" y="289588"/>
                </a:lnTo>
                <a:lnTo>
                  <a:pt x="180541" y="289588"/>
                </a:lnTo>
                <a:lnTo>
                  <a:pt x="158081" y="325304"/>
                </a:lnTo>
                <a:lnTo>
                  <a:pt x="62409" y="375396"/>
                </a:lnTo>
                <a:lnTo>
                  <a:pt x="60817" y="375930"/>
                </a:lnTo>
                <a:lnTo>
                  <a:pt x="60304" y="375648"/>
                </a:lnTo>
                <a:lnTo>
                  <a:pt x="60555" y="375124"/>
                </a:lnTo>
                <a:lnTo>
                  <a:pt x="60817" y="375124"/>
                </a:lnTo>
                <a:lnTo>
                  <a:pt x="180269" y="273651"/>
                </a:lnTo>
                <a:lnTo>
                  <a:pt x="28232" y="291378"/>
                </a:lnTo>
                <a:lnTo>
                  <a:pt x="27959" y="291127"/>
                </a:lnTo>
                <a:lnTo>
                  <a:pt x="27959" y="290593"/>
                </a:lnTo>
                <a:lnTo>
                  <a:pt x="28232" y="290352"/>
                </a:lnTo>
                <a:lnTo>
                  <a:pt x="175620" y="247065"/>
                </a:lnTo>
                <a:lnTo>
                  <a:pt x="26902" y="203475"/>
                </a:lnTo>
                <a:lnTo>
                  <a:pt x="26902" y="203014"/>
                </a:lnTo>
                <a:lnTo>
                  <a:pt x="27446" y="202721"/>
                </a:lnTo>
                <a:lnTo>
                  <a:pt x="180269" y="218867"/>
                </a:lnTo>
                <a:lnTo>
                  <a:pt x="60555" y="120546"/>
                </a:lnTo>
                <a:lnTo>
                  <a:pt x="60555" y="120305"/>
                </a:lnTo>
                <a:lnTo>
                  <a:pt x="61320" y="120012"/>
                </a:lnTo>
                <a:lnTo>
                  <a:pt x="195954" y="193580"/>
                </a:lnTo>
                <a:lnTo>
                  <a:pt x="124742" y="57972"/>
                </a:lnTo>
                <a:lnTo>
                  <a:pt x="125234" y="57438"/>
                </a:lnTo>
                <a:lnTo>
                  <a:pt x="219692" y="180261"/>
                </a:lnTo>
                <a:lnTo>
                  <a:pt x="208697" y="21700"/>
                </a:lnTo>
                <a:lnTo>
                  <a:pt x="208970" y="21166"/>
                </a:lnTo>
                <a:lnTo>
                  <a:pt x="209765" y="21700"/>
                </a:lnTo>
                <a:lnTo>
                  <a:pt x="236874" y="128650"/>
                </a:lnTo>
                <a:lnTo>
                  <a:pt x="249691" y="174544"/>
                </a:lnTo>
                <a:lnTo>
                  <a:pt x="295292" y="26140"/>
                </a:lnTo>
                <a:lnTo>
                  <a:pt x="295805" y="25868"/>
                </a:lnTo>
                <a:lnTo>
                  <a:pt x="296339" y="26140"/>
                </a:lnTo>
                <a:lnTo>
                  <a:pt x="277313" y="179266"/>
                </a:lnTo>
                <a:lnTo>
                  <a:pt x="376451" y="62924"/>
                </a:lnTo>
                <a:lnTo>
                  <a:pt x="376923" y="62663"/>
                </a:lnTo>
                <a:lnTo>
                  <a:pt x="376923" y="63217"/>
                </a:lnTo>
                <a:lnTo>
                  <a:pt x="301040" y="197287"/>
                </a:lnTo>
                <a:lnTo>
                  <a:pt x="438491" y="127603"/>
                </a:lnTo>
                <a:lnTo>
                  <a:pt x="438753" y="127079"/>
                </a:lnTo>
                <a:lnTo>
                  <a:pt x="439821" y="127320"/>
                </a:lnTo>
                <a:lnTo>
                  <a:pt x="439549" y="127833"/>
                </a:lnTo>
                <a:lnTo>
                  <a:pt x="429130" y="136210"/>
                </a:lnTo>
                <a:lnTo>
                  <a:pt x="317197" y="220459"/>
                </a:lnTo>
                <a:lnTo>
                  <a:pt x="473454" y="210281"/>
                </a:lnTo>
                <a:lnTo>
                  <a:pt x="473715" y="210553"/>
                </a:lnTo>
                <a:lnTo>
                  <a:pt x="473715" y="211045"/>
                </a:lnTo>
                <a:lnTo>
                  <a:pt x="473202" y="211045"/>
                </a:lnTo>
                <a:lnTo>
                  <a:pt x="320872" y="247830"/>
                </a:lnTo>
                <a:lnTo>
                  <a:pt x="467464" y="299221"/>
                </a:lnTo>
                <a:lnTo>
                  <a:pt x="468470" y="300006"/>
                </a:lnTo>
                <a:lnTo>
                  <a:pt x="468470" y="300278"/>
                </a:lnTo>
                <a:lnTo>
                  <a:pt x="468250" y="300519"/>
                </a:lnTo>
                <a:lnTo>
                  <a:pt x="312275" y="276803"/>
                </a:lnTo>
                <a:lnTo>
                  <a:pt x="432471" y="380580"/>
                </a:lnTo>
                <a:lnTo>
                  <a:pt x="432732" y="381114"/>
                </a:lnTo>
                <a:lnTo>
                  <a:pt x="432471" y="381679"/>
                </a:lnTo>
                <a:lnTo>
                  <a:pt x="431947" y="381679"/>
                </a:lnTo>
                <a:lnTo>
                  <a:pt x="340191" y="330508"/>
                </a:lnTo>
                <a:lnTo>
                  <a:pt x="399644" y="430149"/>
                </a:lnTo>
                <a:lnTo>
                  <a:pt x="455343" y="386650"/>
                </a:lnTo>
                <a:lnTo>
                  <a:pt x="485935" y="322403"/>
                </a:lnTo>
                <a:lnTo>
                  <a:pt x="496229" y="270895"/>
                </a:lnTo>
                <a:lnTo>
                  <a:pt x="495334" y="218742"/>
                </a:lnTo>
                <a:lnTo>
                  <a:pt x="483807" y="168150"/>
                </a:lnTo>
                <a:lnTo>
                  <a:pt x="462208" y="121331"/>
                </a:lnTo>
                <a:lnTo>
                  <a:pt x="434610" y="83575"/>
                </a:lnTo>
                <a:lnTo>
                  <a:pt x="400328" y="51671"/>
                </a:lnTo>
                <a:lnTo>
                  <a:pt x="361188" y="26760"/>
                </a:lnTo>
                <a:lnTo>
                  <a:pt x="319019" y="9983"/>
                </a:lnTo>
                <a:lnTo>
                  <a:pt x="279478" y="1719"/>
                </a:lnTo>
                <a:lnTo>
                  <a:pt x="237747" y="0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047851" y="10048289"/>
            <a:ext cx="64123" cy="64092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4273834" y="9757492"/>
            <a:ext cx="1897380" cy="440690"/>
          </a:xfrm>
          <a:custGeom>
            <a:avLst/>
            <a:gdLst/>
            <a:ahLst/>
            <a:cxnLst/>
            <a:rect l="l" t="t" r="r" b="b"/>
            <a:pathLst>
              <a:path w="1897380" h="440690">
                <a:moveTo>
                  <a:pt x="48031" y="379158"/>
                </a:moveTo>
                <a:lnTo>
                  <a:pt x="18656" y="379183"/>
                </a:lnTo>
                <a:lnTo>
                  <a:pt x="0" y="440486"/>
                </a:lnTo>
                <a:lnTo>
                  <a:pt x="29311" y="440461"/>
                </a:lnTo>
                <a:lnTo>
                  <a:pt x="48031" y="379158"/>
                </a:lnTo>
                <a:close/>
              </a:path>
              <a:path w="1897380" h="440690">
                <a:moveTo>
                  <a:pt x="213461" y="379158"/>
                </a:moveTo>
                <a:lnTo>
                  <a:pt x="187947" y="379196"/>
                </a:lnTo>
                <a:lnTo>
                  <a:pt x="175526" y="420090"/>
                </a:lnTo>
                <a:lnTo>
                  <a:pt x="175221" y="420090"/>
                </a:lnTo>
                <a:lnTo>
                  <a:pt x="164198" y="379209"/>
                </a:lnTo>
                <a:lnTo>
                  <a:pt x="121208" y="379234"/>
                </a:lnTo>
                <a:lnTo>
                  <a:pt x="102806" y="440410"/>
                </a:lnTo>
                <a:lnTo>
                  <a:pt x="128308" y="440397"/>
                </a:lnTo>
                <a:lnTo>
                  <a:pt x="141376" y="396786"/>
                </a:lnTo>
                <a:lnTo>
                  <a:pt x="141566" y="396786"/>
                </a:lnTo>
                <a:lnTo>
                  <a:pt x="153479" y="440486"/>
                </a:lnTo>
                <a:lnTo>
                  <a:pt x="194614" y="440334"/>
                </a:lnTo>
                <a:lnTo>
                  <a:pt x="213461" y="379158"/>
                </a:lnTo>
                <a:close/>
              </a:path>
              <a:path w="1897380" h="440690">
                <a:moveTo>
                  <a:pt x="361010" y="0"/>
                </a:moveTo>
                <a:lnTo>
                  <a:pt x="116547" y="0"/>
                </a:lnTo>
                <a:lnTo>
                  <a:pt x="21069" y="340893"/>
                </a:lnTo>
                <a:lnTo>
                  <a:pt x="140322" y="340893"/>
                </a:lnTo>
                <a:lnTo>
                  <a:pt x="175958" y="213385"/>
                </a:lnTo>
                <a:lnTo>
                  <a:pt x="300697" y="213385"/>
                </a:lnTo>
                <a:lnTo>
                  <a:pt x="321729" y="138912"/>
                </a:lnTo>
                <a:lnTo>
                  <a:pt x="196977" y="138912"/>
                </a:lnTo>
                <a:lnTo>
                  <a:pt x="212979" y="80886"/>
                </a:lnTo>
                <a:lnTo>
                  <a:pt x="337731" y="80886"/>
                </a:lnTo>
                <a:lnTo>
                  <a:pt x="361010" y="0"/>
                </a:lnTo>
                <a:close/>
              </a:path>
              <a:path w="1897380" h="440690">
                <a:moveTo>
                  <a:pt x="366725" y="379171"/>
                </a:moveTo>
                <a:lnTo>
                  <a:pt x="336791" y="379196"/>
                </a:lnTo>
                <a:lnTo>
                  <a:pt x="307187" y="417766"/>
                </a:lnTo>
                <a:lnTo>
                  <a:pt x="301536" y="379234"/>
                </a:lnTo>
                <a:lnTo>
                  <a:pt x="269176" y="379247"/>
                </a:lnTo>
                <a:lnTo>
                  <a:pt x="281444" y="440397"/>
                </a:lnTo>
                <a:lnTo>
                  <a:pt x="317360" y="440359"/>
                </a:lnTo>
                <a:lnTo>
                  <a:pt x="366725" y="379171"/>
                </a:lnTo>
                <a:close/>
              </a:path>
              <a:path w="1897380" h="440690">
                <a:moveTo>
                  <a:pt x="486219" y="91846"/>
                </a:moveTo>
                <a:lnTo>
                  <a:pt x="368312" y="91846"/>
                </a:lnTo>
                <a:lnTo>
                  <a:pt x="298411" y="340893"/>
                </a:lnTo>
                <a:lnTo>
                  <a:pt x="416293" y="340893"/>
                </a:lnTo>
                <a:lnTo>
                  <a:pt x="486219" y="91846"/>
                </a:lnTo>
                <a:close/>
              </a:path>
              <a:path w="1897380" h="440690">
                <a:moveTo>
                  <a:pt x="489927" y="379222"/>
                </a:moveTo>
                <a:lnTo>
                  <a:pt x="423062" y="379272"/>
                </a:lnTo>
                <a:lnTo>
                  <a:pt x="404368" y="440601"/>
                </a:lnTo>
                <a:lnTo>
                  <a:pt x="471589" y="440550"/>
                </a:lnTo>
                <a:lnTo>
                  <a:pt x="475500" y="428142"/>
                </a:lnTo>
                <a:lnTo>
                  <a:pt x="436689" y="428167"/>
                </a:lnTo>
                <a:lnTo>
                  <a:pt x="440385" y="416026"/>
                </a:lnTo>
                <a:lnTo>
                  <a:pt x="476427" y="416001"/>
                </a:lnTo>
                <a:lnTo>
                  <a:pt x="480021" y="404202"/>
                </a:lnTo>
                <a:lnTo>
                  <a:pt x="443992" y="404215"/>
                </a:lnTo>
                <a:lnTo>
                  <a:pt x="447725" y="391655"/>
                </a:lnTo>
                <a:lnTo>
                  <a:pt x="486156" y="391629"/>
                </a:lnTo>
                <a:lnTo>
                  <a:pt x="489927" y="379222"/>
                </a:lnTo>
                <a:close/>
              </a:path>
              <a:path w="1897380" h="440690">
                <a:moveTo>
                  <a:pt x="511797" y="0"/>
                </a:moveTo>
                <a:lnTo>
                  <a:pt x="393915" y="0"/>
                </a:lnTo>
                <a:lnTo>
                  <a:pt x="374713" y="68097"/>
                </a:lnTo>
                <a:lnTo>
                  <a:pt x="492607" y="68097"/>
                </a:lnTo>
                <a:lnTo>
                  <a:pt x="511797" y="0"/>
                </a:lnTo>
                <a:close/>
              </a:path>
              <a:path w="1897380" h="440690">
                <a:moveTo>
                  <a:pt x="766953" y="379285"/>
                </a:moveTo>
                <a:lnTo>
                  <a:pt x="691807" y="379361"/>
                </a:lnTo>
                <a:lnTo>
                  <a:pt x="687273" y="394220"/>
                </a:lnTo>
                <a:lnTo>
                  <a:pt x="710158" y="394208"/>
                </a:lnTo>
                <a:lnTo>
                  <a:pt x="696150" y="440334"/>
                </a:lnTo>
                <a:lnTo>
                  <a:pt x="725500" y="440309"/>
                </a:lnTo>
                <a:lnTo>
                  <a:pt x="739521" y="394182"/>
                </a:lnTo>
                <a:lnTo>
                  <a:pt x="762419" y="394157"/>
                </a:lnTo>
                <a:lnTo>
                  <a:pt x="766953" y="379285"/>
                </a:lnTo>
                <a:close/>
              </a:path>
              <a:path w="1897380" h="440690">
                <a:moveTo>
                  <a:pt x="817651" y="0"/>
                </a:moveTo>
                <a:lnTo>
                  <a:pt x="699731" y="0"/>
                </a:lnTo>
                <a:lnTo>
                  <a:pt x="666838" y="120180"/>
                </a:lnTo>
                <a:lnTo>
                  <a:pt x="656907" y="107327"/>
                </a:lnTo>
                <a:lnTo>
                  <a:pt x="652221" y="104063"/>
                </a:lnTo>
                <a:lnTo>
                  <a:pt x="652221" y="175920"/>
                </a:lnTo>
                <a:lnTo>
                  <a:pt x="628446" y="257721"/>
                </a:lnTo>
                <a:lnTo>
                  <a:pt x="623430" y="260908"/>
                </a:lnTo>
                <a:lnTo>
                  <a:pt x="617499" y="263664"/>
                </a:lnTo>
                <a:lnTo>
                  <a:pt x="608355" y="263664"/>
                </a:lnTo>
                <a:lnTo>
                  <a:pt x="600671" y="262229"/>
                </a:lnTo>
                <a:lnTo>
                  <a:pt x="594931" y="258343"/>
                </a:lnTo>
                <a:lnTo>
                  <a:pt x="591324" y="252679"/>
                </a:lnTo>
                <a:lnTo>
                  <a:pt x="590080" y="245833"/>
                </a:lnTo>
                <a:lnTo>
                  <a:pt x="591426" y="230403"/>
                </a:lnTo>
                <a:lnTo>
                  <a:pt x="606526" y="183692"/>
                </a:lnTo>
                <a:lnTo>
                  <a:pt x="633488" y="165862"/>
                </a:lnTo>
                <a:lnTo>
                  <a:pt x="640791" y="165862"/>
                </a:lnTo>
                <a:lnTo>
                  <a:pt x="648119" y="169989"/>
                </a:lnTo>
                <a:lnTo>
                  <a:pt x="652221" y="175920"/>
                </a:lnTo>
                <a:lnTo>
                  <a:pt x="652221" y="104063"/>
                </a:lnTo>
                <a:lnTo>
                  <a:pt x="641934" y="96875"/>
                </a:lnTo>
                <a:lnTo>
                  <a:pt x="622503" y="89852"/>
                </a:lnTo>
                <a:lnTo>
                  <a:pt x="599224" y="87287"/>
                </a:lnTo>
                <a:lnTo>
                  <a:pt x="571334" y="90525"/>
                </a:lnTo>
                <a:lnTo>
                  <a:pt x="525513" y="116014"/>
                </a:lnTo>
                <a:lnTo>
                  <a:pt x="492036" y="174548"/>
                </a:lnTo>
                <a:lnTo>
                  <a:pt x="478764" y="214528"/>
                </a:lnTo>
                <a:lnTo>
                  <a:pt x="470204" y="254177"/>
                </a:lnTo>
                <a:lnTo>
                  <a:pt x="467169" y="289699"/>
                </a:lnTo>
                <a:lnTo>
                  <a:pt x="471551" y="315010"/>
                </a:lnTo>
                <a:lnTo>
                  <a:pt x="484073" y="332828"/>
                </a:lnTo>
                <a:lnTo>
                  <a:pt x="503796" y="343357"/>
                </a:lnTo>
                <a:lnTo>
                  <a:pt x="529767" y="346824"/>
                </a:lnTo>
                <a:lnTo>
                  <a:pt x="555764" y="344297"/>
                </a:lnTo>
                <a:lnTo>
                  <a:pt x="577735" y="337286"/>
                </a:lnTo>
                <a:lnTo>
                  <a:pt x="596963" y="326593"/>
                </a:lnTo>
                <a:lnTo>
                  <a:pt x="614743" y="313004"/>
                </a:lnTo>
                <a:lnTo>
                  <a:pt x="606526" y="340893"/>
                </a:lnTo>
                <a:lnTo>
                  <a:pt x="722134" y="340893"/>
                </a:lnTo>
                <a:lnTo>
                  <a:pt x="729945" y="313004"/>
                </a:lnTo>
                <a:lnTo>
                  <a:pt x="743775" y="263664"/>
                </a:lnTo>
                <a:lnTo>
                  <a:pt x="771182" y="165862"/>
                </a:lnTo>
                <a:lnTo>
                  <a:pt x="783971" y="120180"/>
                </a:lnTo>
                <a:lnTo>
                  <a:pt x="817651" y="0"/>
                </a:lnTo>
                <a:close/>
              </a:path>
              <a:path w="1897380" h="440690">
                <a:moveTo>
                  <a:pt x="945857" y="379107"/>
                </a:moveTo>
                <a:lnTo>
                  <a:pt x="901153" y="379158"/>
                </a:lnTo>
                <a:lnTo>
                  <a:pt x="874610" y="420077"/>
                </a:lnTo>
                <a:lnTo>
                  <a:pt x="874395" y="420077"/>
                </a:lnTo>
                <a:lnTo>
                  <a:pt x="872261" y="379158"/>
                </a:lnTo>
                <a:lnTo>
                  <a:pt x="827722" y="379209"/>
                </a:lnTo>
                <a:lnTo>
                  <a:pt x="809167" y="440372"/>
                </a:lnTo>
                <a:lnTo>
                  <a:pt x="834097" y="440347"/>
                </a:lnTo>
                <a:lnTo>
                  <a:pt x="848042" y="394322"/>
                </a:lnTo>
                <a:lnTo>
                  <a:pt x="848321" y="394322"/>
                </a:lnTo>
                <a:lnTo>
                  <a:pt x="852360" y="440486"/>
                </a:lnTo>
                <a:lnTo>
                  <a:pt x="880745" y="440474"/>
                </a:lnTo>
                <a:lnTo>
                  <a:pt x="913803" y="394258"/>
                </a:lnTo>
                <a:lnTo>
                  <a:pt x="914019" y="394258"/>
                </a:lnTo>
                <a:lnTo>
                  <a:pt x="900061" y="440448"/>
                </a:lnTo>
                <a:lnTo>
                  <a:pt x="927303" y="440423"/>
                </a:lnTo>
                <a:lnTo>
                  <a:pt x="945857" y="379107"/>
                </a:lnTo>
                <a:close/>
              </a:path>
              <a:path w="1897380" h="440690">
                <a:moveTo>
                  <a:pt x="1067790" y="163131"/>
                </a:moveTo>
                <a:lnTo>
                  <a:pt x="1059218" y="124841"/>
                </a:lnTo>
                <a:lnTo>
                  <a:pt x="996848" y="89242"/>
                </a:lnTo>
                <a:lnTo>
                  <a:pt x="957681" y="86626"/>
                </a:lnTo>
                <a:lnTo>
                  <a:pt x="957681" y="166319"/>
                </a:lnTo>
                <a:lnTo>
                  <a:pt x="957681" y="170891"/>
                </a:lnTo>
                <a:lnTo>
                  <a:pt x="955852" y="178663"/>
                </a:lnTo>
                <a:lnTo>
                  <a:pt x="954493" y="183692"/>
                </a:lnTo>
                <a:lnTo>
                  <a:pt x="906030" y="183692"/>
                </a:lnTo>
                <a:lnTo>
                  <a:pt x="911542" y="167601"/>
                </a:lnTo>
                <a:lnTo>
                  <a:pt x="918489" y="156679"/>
                </a:lnTo>
                <a:lnTo>
                  <a:pt x="926985" y="150482"/>
                </a:lnTo>
                <a:lnTo>
                  <a:pt x="937107" y="148513"/>
                </a:lnTo>
                <a:lnTo>
                  <a:pt x="945527" y="149377"/>
                </a:lnTo>
                <a:lnTo>
                  <a:pt x="952017" y="152285"/>
                </a:lnTo>
                <a:lnTo>
                  <a:pt x="956195" y="157759"/>
                </a:lnTo>
                <a:lnTo>
                  <a:pt x="957681" y="166319"/>
                </a:lnTo>
                <a:lnTo>
                  <a:pt x="957681" y="86626"/>
                </a:lnTo>
                <a:lnTo>
                  <a:pt x="911161" y="88811"/>
                </a:lnTo>
                <a:lnTo>
                  <a:pt x="844296" y="114630"/>
                </a:lnTo>
                <a:lnTo>
                  <a:pt x="801116" y="168262"/>
                </a:lnTo>
                <a:lnTo>
                  <a:pt x="778217" y="238569"/>
                </a:lnTo>
                <a:lnTo>
                  <a:pt x="774915" y="270040"/>
                </a:lnTo>
                <a:lnTo>
                  <a:pt x="784491" y="310451"/>
                </a:lnTo>
                <a:lnTo>
                  <a:pt x="810831" y="333844"/>
                </a:lnTo>
                <a:lnTo>
                  <a:pt x="850265" y="344639"/>
                </a:lnTo>
                <a:lnTo>
                  <a:pt x="899172" y="347268"/>
                </a:lnTo>
                <a:lnTo>
                  <a:pt x="942390" y="342379"/>
                </a:lnTo>
                <a:lnTo>
                  <a:pt x="988225" y="326313"/>
                </a:lnTo>
                <a:lnTo>
                  <a:pt x="1027112" y="296964"/>
                </a:lnTo>
                <a:lnTo>
                  <a:pt x="1034186" y="282841"/>
                </a:lnTo>
                <a:lnTo>
                  <a:pt x="1049515" y="252234"/>
                </a:lnTo>
                <a:lnTo>
                  <a:pt x="933907" y="252234"/>
                </a:lnTo>
                <a:lnTo>
                  <a:pt x="928547" y="267220"/>
                </a:lnTo>
                <a:lnTo>
                  <a:pt x="922210" y="276618"/>
                </a:lnTo>
                <a:lnTo>
                  <a:pt x="914057" y="281470"/>
                </a:lnTo>
                <a:lnTo>
                  <a:pt x="903300" y="282841"/>
                </a:lnTo>
                <a:lnTo>
                  <a:pt x="886853" y="282841"/>
                </a:lnTo>
                <a:lnTo>
                  <a:pt x="885952" y="270040"/>
                </a:lnTo>
                <a:lnTo>
                  <a:pt x="885952" y="265010"/>
                </a:lnTo>
                <a:lnTo>
                  <a:pt x="886498" y="257314"/>
                </a:lnTo>
                <a:lnTo>
                  <a:pt x="887945" y="249593"/>
                </a:lnTo>
                <a:lnTo>
                  <a:pt x="889990" y="241363"/>
                </a:lnTo>
                <a:lnTo>
                  <a:pt x="892340" y="232117"/>
                </a:lnTo>
                <a:lnTo>
                  <a:pt x="1055001" y="232117"/>
                </a:lnTo>
                <a:lnTo>
                  <a:pt x="1059700" y="214782"/>
                </a:lnTo>
                <a:lnTo>
                  <a:pt x="1063802" y="195567"/>
                </a:lnTo>
                <a:lnTo>
                  <a:pt x="1065695" y="183692"/>
                </a:lnTo>
                <a:lnTo>
                  <a:pt x="1066698" y="177380"/>
                </a:lnTo>
                <a:lnTo>
                  <a:pt x="1067790" y="163131"/>
                </a:lnTo>
                <a:close/>
              </a:path>
              <a:path w="1897380" h="440690">
                <a:moveTo>
                  <a:pt x="1225130" y="379158"/>
                </a:moveTo>
                <a:lnTo>
                  <a:pt x="1199654" y="379183"/>
                </a:lnTo>
                <a:lnTo>
                  <a:pt x="1187196" y="420090"/>
                </a:lnTo>
                <a:lnTo>
                  <a:pt x="1186929" y="420090"/>
                </a:lnTo>
                <a:lnTo>
                  <a:pt x="1175867" y="379209"/>
                </a:lnTo>
                <a:lnTo>
                  <a:pt x="1132903" y="379234"/>
                </a:lnTo>
                <a:lnTo>
                  <a:pt x="1114221" y="440410"/>
                </a:lnTo>
                <a:lnTo>
                  <a:pt x="1139736" y="440385"/>
                </a:lnTo>
                <a:lnTo>
                  <a:pt x="1153083" y="396786"/>
                </a:lnTo>
                <a:lnTo>
                  <a:pt x="1153248" y="396786"/>
                </a:lnTo>
                <a:lnTo>
                  <a:pt x="1164818" y="440359"/>
                </a:lnTo>
                <a:lnTo>
                  <a:pt x="1206474" y="440486"/>
                </a:lnTo>
                <a:lnTo>
                  <a:pt x="1225130" y="379158"/>
                </a:lnTo>
                <a:close/>
              </a:path>
              <a:path w="1897380" h="440690">
                <a:moveTo>
                  <a:pt x="1268958" y="0"/>
                </a:moveTo>
                <a:lnTo>
                  <a:pt x="1151077" y="0"/>
                </a:lnTo>
                <a:lnTo>
                  <a:pt x="1055598" y="340893"/>
                </a:lnTo>
                <a:lnTo>
                  <a:pt x="1173467" y="340893"/>
                </a:lnTo>
                <a:lnTo>
                  <a:pt x="1268958" y="0"/>
                </a:lnTo>
                <a:close/>
              </a:path>
              <a:path w="1897380" h="440690">
                <a:moveTo>
                  <a:pt x="1352346" y="379183"/>
                </a:moveTo>
                <a:lnTo>
                  <a:pt x="1277213" y="379247"/>
                </a:lnTo>
                <a:lnTo>
                  <a:pt x="1272692" y="394131"/>
                </a:lnTo>
                <a:lnTo>
                  <a:pt x="1295603" y="394106"/>
                </a:lnTo>
                <a:lnTo>
                  <a:pt x="1281569" y="440397"/>
                </a:lnTo>
                <a:lnTo>
                  <a:pt x="1310919" y="440359"/>
                </a:lnTo>
                <a:lnTo>
                  <a:pt x="1324940" y="394081"/>
                </a:lnTo>
                <a:lnTo>
                  <a:pt x="1347851" y="394055"/>
                </a:lnTo>
                <a:lnTo>
                  <a:pt x="1352346" y="379183"/>
                </a:lnTo>
                <a:close/>
              </a:path>
              <a:path w="1897380" h="440690">
                <a:moveTo>
                  <a:pt x="1399146" y="91846"/>
                </a:moveTo>
                <a:lnTo>
                  <a:pt x="1281264" y="91846"/>
                </a:lnTo>
                <a:lnTo>
                  <a:pt x="1211338" y="340893"/>
                </a:lnTo>
                <a:lnTo>
                  <a:pt x="1329232" y="340893"/>
                </a:lnTo>
                <a:lnTo>
                  <a:pt x="1399146" y="91846"/>
                </a:lnTo>
                <a:close/>
              </a:path>
              <a:path w="1897380" h="440690">
                <a:moveTo>
                  <a:pt x="1424711" y="0"/>
                </a:moveTo>
                <a:lnTo>
                  <a:pt x="1306842" y="0"/>
                </a:lnTo>
                <a:lnTo>
                  <a:pt x="1287653" y="68097"/>
                </a:lnTo>
                <a:lnTo>
                  <a:pt x="1405521" y="68097"/>
                </a:lnTo>
                <a:lnTo>
                  <a:pt x="1424711" y="0"/>
                </a:lnTo>
                <a:close/>
              </a:path>
              <a:path w="1897380" h="440690">
                <a:moveTo>
                  <a:pt x="1897240" y="91846"/>
                </a:moveTo>
                <a:lnTo>
                  <a:pt x="1776615" y="91846"/>
                </a:lnTo>
                <a:lnTo>
                  <a:pt x="1712645" y="229844"/>
                </a:lnTo>
                <a:lnTo>
                  <a:pt x="1714487" y="91846"/>
                </a:lnTo>
                <a:lnTo>
                  <a:pt x="1617472" y="91846"/>
                </a:lnTo>
                <a:lnTo>
                  <a:pt x="1595196" y="91846"/>
                </a:lnTo>
                <a:lnTo>
                  <a:pt x="1553502" y="91846"/>
                </a:lnTo>
                <a:lnTo>
                  <a:pt x="1569046" y="36550"/>
                </a:lnTo>
                <a:lnTo>
                  <a:pt x="1451127" y="36550"/>
                </a:lnTo>
                <a:lnTo>
                  <a:pt x="1387182" y="263652"/>
                </a:lnTo>
                <a:lnTo>
                  <a:pt x="1384858" y="272999"/>
                </a:lnTo>
                <a:lnTo>
                  <a:pt x="1383296" y="281876"/>
                </a:lnTo>
                <a:lnTo>
                  <a:pt x="1382420" y="290322"/>
                </a:lnTo>
                <a:lnTo>
                  <a:pt x="1382153" y="298373"/>
                </a:lnTo>
                <a:lnTo>
                  <a:pt x="1384757" y="315823"/>
                </a:lnTo>
                <a:lnTo>
                  <a:pt x="1393113" y="329234"/>
                </a:lnTo>
                <a:lnTo>
                  <a:pt x="1407972" y="337845"/>
                </a:lnTo>
                <a:lnTo>
                  <a:pt x="1430121" y="340893"/>
                </a:lnTo>
                <a:lnTo>
                  <a:pt x="1535214" y="340893"/>
                </a:lnTo>
                <a:lnTo>
                  <a:pt x="1552587" y="279641"/>
                </a:lnTo>
                <a:lnTo>
                  <a:pt x="1511465" y="279641"/>
                </a:lnTo>
                <a:lnTo>
                  <a:pt x="1506867" y="275983"/>
                </a:lnTo>
                <a:lnTo>
                  <a:pt x="1506867" y="259080"/>
                </a:lnTo>
                <a:lnTo>
                  <a:pt x="1508721" y="249936"/>
                </a:lnTo>
                <a:lnTo>
                  <a:pt x="1511020" y="242633"/>
                </a:lnTo>
                <a:lnTo>
                  <a:pt x="1537512" y="148043"/>
                </a:lnTo>
                <a:lnTo>
                  <a:pt x="1600352" y="148043"/>
                </a:lnTo>
                <a:lnTo>
                  <a:pt x="1618056" y="340893"/>
                </a:lnTo>
                <a:lnTo>
                  <a:pt x="1591729" y="370192"/>
                </a:lnTo>
                <a:lnTo>
                  <a:pt x="1568869" y="371271"/>
                </a:lnTo>
                <a:lnTo>
                  <a:pt x="1560563" y="370967"/>
                </a:lnTo>
                <a:lnTo>
                  <a:pt x="1559128" y="371043"/>
                </a:lnTo>
                <a:lnTo>
                  <a:pt x="1540306" y="438708"/>
                </a:lnTo>
                <a:lnTo>
                  <a:pt x="1620799" y="438785"/>
                </a:lnTo>
                <a:lnTo>
                  <a:pt x="1652447" y="434225"/>
                </a:lnTo>
                <a:lnTo>
                  <a:pt x="1678254" y="420217"/>
                </a:lnTo>
                <a:lnTo>
                  <a:pt x="1701507" y="396278"/>
                </a:lnTo>
                <a:lnTo>
                  <a:pt x="1725434" y="361911"/>
                </a:lnTo>
                <a:lnTo>
                  <a:pt x="1897240" y="91846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812658" y="10136021"/>
            <a:ext cx="90630" cy="64207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15260828" y="10136721"/>
            <a:ext cx="85725" cy="61594"/>
          </a:xfrm>
          <a:custGeom>
            <a:avLst/>
            <a:gdLst/>
            <a:ahLst/>
            <a:cxnLst/>
            <a:rect l="l" t="t" r="r" b="b"/>
            <a:pathLst>
              <a:path w="85725" h="61595">
                <a:moveTo>
                  <a:pt x="85515" y="0"/>
                </a:moveTo>
                <a:lnTo>
                  <a:pt x="18680" y="52"/>
                </a:lnTo>
                <a:lnTo>
                  <a:pt x="0" y="61369"/>
                </a:lnTo>
                <a:lnTo>
                  <a:pt x="67202" y="61327"/>
                </a:lnTo>
                <a:lnTo>
                  <a:pt x="71118" y="48919"/>
                </a:lnTo>
                <a:lnTo>
                  <a:pt x="32302" y="48961"/>
                </a:lnTo>
                <a:lnTo>
                  <a:pt x="35998" y="36805"/>
                </a:lnTo>
                <a:lnTo>
                  <a:pt x="72029" y="36784"/>
                </a:lnTo>
                <a:lnTo>
                  <a:pt x="75631" y="24983"/>
                </a:lnTo>
                <a:lnTo>
                  <a:pt x="39600" y="25004"/>
                </a:lnTo>
                <a:lnTo>
                  <a:pt x="43328" y="12439"/>
                </a:lnTo>
                <a:lnTo>
                  <a:pt x="81767" y="12407"/>
                </a:lnTo>
                <a:lnTo>
                  <a:pt x="85515" y="0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661283" y="10135869"/>
            <a:ext cx="90619" cy="6420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51805" y="2745739"/>
            <a:ext cx="7800340" cy="1049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56915" y="4072882"/>
            <a:ext cx="10102215" cy="398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hyperlink" Target="https://nb.fidelity.com/public/nb/default/home?option=planningSummary&amp;ccsource=dw_nb_plclient_MVhikersign_062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8180" y="9220282"/>
            <a:ext cx="9073515" cy="1414780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5"/>
              </a:spcBef>
            </a:pP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Investing</a:t>
            </a:r>
            <a:r>
              <a:rPr sz="2350" b="1" spc="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involves</a:t>
            </a:r>
            <a:r>
              <a:rPr sz="2350" b="1" spc="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risk,</a:t>
            </a:r>
            <a:r>
              <a:rPr sz="2350" b="1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including</a:t>
            </a:r>
            <a:r>
              <a:rPr sz="2350" b="1" spc="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the</a:t>
            </a:r>
            <a:r>
              <a:rPr sz="2350" b="1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risk</a:t>
            </a:r>
            <a:r>
              <a:rPr sz="2350" b="1" spc="1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dirty="0">
                <a:solidFill>
                  <a:srgbClr val="231F20"/>
                </a:solidFill>
                <a:latin typeface="Fidelity Sans"/>
                <a:cs typeface="Fidelity Sans"/>
              </a:rPr>
              <a:t>of</a:t>
            </a:r>
            <a:r>
              <a:rPr sz="2350" b="1" spc="2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350" b="1" spc="-10" dirty="0">
                <a:solidFill>
                  <a:srgbClr val="231F20"/>
                </a:solidFill>
                <a:latin typeface="Fidelity Sans"/>
                <a:cs typeface="Fidelity Sans"/>
              </a:rPr>
              <a:t>loss.</a:t>
            </a:r>
            <a:endParaRPr sz="235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*</a:t>
            </a:r>
            <a:r>
              <a:rPr sz="1650" dirty="0">
                <a:latin typeface="Fidelity Sans"/>
                <a:cs typeface="Fidelity Sans"/>
              </a:rPr>
              <a:t>Fidelity</a:t>
            </a:r>
            <a:r>
              <a:rPr sz="1650" spc="60" dirty="0">
                <a:latin typeface="Fidelity Sans"/>
                <a:cs typeface="Fidelity Sans"/>
              </a:rPr>
              <a:t> </a:t>
            </a:r>
            <a:r>
              <a:rPr sz="1650" dirty="0">
                <a:latin typeface="Fidelity Sans"/>
                <a:cs typeface="Fidelity Sans"/>
              </a:rPr>
              <a:t>Wellbeing</a:t>
            </a:r>
            <a:r>
              <a:rPr sz="1650" spc="65" dirty="0">
                <a:latin typeface="Fidelity Sans"/>
                <a:cs typeface="Fidelity Sans"/>
              </a:rPr>
              <a:t> </a:t>
            </a:r>
            <a:r>
              <a:rPr sz="1650" dirty="0">
                <a:latin typeface="Fidelity Sans"/>
                <a:cs typeface="Fidelity Sans"/>
              </a:rPr>
              <a:t>Tracker,</a:t>
            </a:r>
            <a:r>
              <a:rPr sz="1650" spc="60" dirty="0">
                <a:latin typeface="Fidelity Sans"/>
                <a:cs typeface="Fidelity Sans"/>
              </a:rPr>
              <a:t> </a:t>
            </a:r>
            <a:r>
              <a:rPr sz="1650" dirty="0">
                <a:latin typeface="Fidelity Sans"/>
                <a:cs typeface="Fidelity Sans"/>
              </a:rPr>
              <a:t>Q2</a:t>
            </a:r>
            <a:r>
              <a:rPr sz="1650" spc="65" dirty="0">
                <a:latin typeface="Fidelity Sans"/>
                <a:cs typeface="Fidelity Sans"/>
              </a:rPr>
              <a:t> </a:t>
            </a:r>
            <a:r>
              <a:rPr sz="1650" spc="-10" dirty="0">
                <a:latin typeface="Fidelity Sans"/>
                <a:cs typeface="Fidelity Sans"/>
              </a:rPr>
              <a:t>2025</a:t>
            </a:r>
            <a:r>
              <a:rPr sz="1650" spc="-10" dirty="0">
                <a:solidFill>
                  <a:srgbClr val="231F20"/>
                </a:solidFill>
                <a:latin typeface="Fidelity Sans"/>
                <a:cs typeface="Fidelity Sans"/>
              </a:rPr>
              <a:t>.</a:t>
            </a:r>
            <a:endParaRPr sz="165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Fidelity</a:t>
            </a:r>
            <a:r>
              <a:rPr sz="1650" spc="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Brokerage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Services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LLC,</a:t>
            </a:r>
            <a:r>
              <a:rPr sz="1650" spc="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Member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NYSE,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SIPC,</a:t>
            </a:r>
            <a:r>
              <a:rPr sz="1650" spc="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900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Salem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Street,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Smithﬁeld,</a:t>
            </a:r>
            <a:r>
              <a:rPr sz="1650" spc="5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RI</a:t>
            </a:r>
            <a:r>
              <a:rPr sz="1650" spc="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spc="-10" dirty="0">
                <a:solidFill>
                  <a:srgbClr val="231F20"/>
                </a:solidFill>
                <a:latin typeface="Fidelity Sans"/>
                <a:cs typeface="Fidelity Sans"/>
              </a:rPr>
              <a:t>02917.</a:t>
            </a:r>
            <a:endParaRPr sz="165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©</a:t>
            </a:r>
            <a:r>
              <a:rPr sz="1650" spc="2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202</a:t>
            </a:r>
            <a:r>
              <a:rPr sz="1650" dirty="0">
                <a:latin typeface="Fidelity Sans"/>
                <a:cs typeface="Fidelity Sans"/>
              </a:rPr>
              <a:t>5</a:t>
            </a:r>
            <a:r>
              <a:rPr sz="1650" spc="30" dirty="0"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FMR</a:t>
            </a:r>
            <a:r>
              <a:rPr sz="1650" spc="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LLC.</a:t>
            </a:r>
            <a:r>
              <a:rPr sz="1650" spc="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All</a:t>
            </a:r>
            <a:r>
              <a:rPr sz="1650" spc="30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rights</a:t>
            </a:r>
            <a:r>
              <a:rPr sz="1650" spc="2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dirty="0">
                <a:solidFill>
                  <a:srgbClr val="231F20"/>
                </a:solidFill>
                <a:latin typeface="Fidelity Sans"/>
                <a:cs typeface="Fidelity Sans"/>
              </a:rPr>
              <a:t>reserved.</a:t>
            </a:r>
            <a:r>
              <a:rPr sz="1650" spc="47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650" spc="-10" dirty="0">
                <a:solidFill>
                  <a:srgbClr val="231F20"/>
                </a:solidFill>
                <a:latin typeface="Fidelity Sans"/>
                <a:cs typeface="Fidelity Sans"/>
              </a:rPr>
              <a:t>1033087</a:t>
            </a:r>
            <a:r>
              <a:rPr sz="1650" spc="-10" dirty="0">
                <a:latin typeface="Fidelity Sans"/>
                <a:cs typeface="Fidelity Sans"/>
              </a:rPr>
              <a:t>.4.2</a:t>
            </a:r>
            <a:endParaRPr sz="1650">
              <a:latin typeface="Fidelity Sans"/>
              <a:cs typeface="Fidelity San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09024" y="1299251"/>
            <a:ext cx="12122150" cy="4695825"/>
            <a:chOff x="2109024" y="1299251"/>
            <a:chExt cx="12122150" cy="4695825"/>
          </a:xfrm>
        </p:grpSpPr>
        <p:sp>
          <p:nvSpPr>
            <p:cNvPr id="4" name="object 4"/>
            <p:cNvSpPr/>
            <p:nvPr/>
          </p:nvSpPr>
          <p:spPr>
            <a:xfrm>
              <a:off x="2109024" y="1864456"/>
              <a:ext cx="12122150" cy="4130675"/>
            </a:xfrm>
            <a:custGeom>
              <a:avLst/>
              <a:gdLst/>
              <a:ahLst/>
              <a:cxnLst/>
              <a:rect l="l" t="t" r="r" b="b"/>
              <a:pathLst>
                <a:path w="12122150" h="4130675">
                  <a:moveTo>
                    <a:pt x="12121892" y="0"/>
                  </a:moveTo>
                  <a:lnTo>
                    <a:pt x="0" y="0"/>
                  </a:lnTo>
                  <a:lnTo>
                    <a:pt x="0" y="4130177"/>
                  </a:lnTo>
                  <a:lnTo>
                    <a:pt x="12121892" y="4130177"/>
                  </a:lnTo>
                  <a:lnTo>
                    <a:pt x="12121892" y="0"/>
                  </a:lnTo>
                  <a:close/>
                </a:path>
              </a:pathLst>
            </a:custGeom>
            <a:solidFill>
              <a:srgbClr val="333F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31096" y="1299251"/>
              <a:ext cx="939165" cy="1216660"/>
            </a:xfrm>
            <a:custGeom>
              <a:avLst/>
              <a:gdLst/>
              <a:ahLst/>
              <a:cxnLst/>
              <a:rect l="l" t="t" r="r" b="b"/>
              <a:pathLst>
                <a:path w="939164" h="1216660">
                  <a:moveTo>
                    <a:pt x="607965" y="0"/>
                  </a:moveTo>
                  <a:lnTo>
                    <a:pt x="556869" y="1979"/>
                  </a:lnTo>
                  <a:lnTo>
                    <a:pt x="507166" y="7931"/>
                  </a:lnTo>
                  <a:lnTo>
                    <a:pt x="458775" y="17881"/>
                  </a:lnTo>
                  <a:lnTo>
                    <a:pt x="411618" y="31850"/>
                  </a:lnTo>
                  <a:lnTo>
                    <a:pt x="365616" y="49863"/>
                  </a:lnTo>
                  <a:lnTo>
                    <a:pt x="320689" y="71942"/>
                  </a:lnTo>
                  <a:lnTo>
                    <a:pt x="276760" y="98112"/>
                  </a:lnTo>
                  <a:lnTo>
                    <a:pt x="237899" y="125531"/>
                  </a:lnTo>
                  <a:lnTo>
                    <a:pt x="201820" y="155398"/>
                  </a:lnTo>
                  <a:lnTo>
                    <a:pt x="168565" y="187526"/>
                  </a:lnTo>
                  <a:lnTo>
                    <a:pt x="138171" y="221729"/>
                  </a:lnTo>
                  <a:lnTo>
                    <a:pt x="110680" y="257820"/>
                  </a:lnTo>
                  <a:lnTo>
                    <a:pt x="86131" y="295610"/>
                  </a:lnTo>
                  <a:lnTo>
                    <a:pt x="64564" y="334914"/>
                  </a:lnTo>
                  <a:lnTo>
                    <a:pt x="46018" y="375544"/>
                  </a:lnTo>
                  <a:lnTo>
                    <a:pt x="30533" y="417313"/>
                  </a:lnTo>
                  <a:lnTo>
                    <a:pt x="18149" y="460035"/>
                  </a:lnTo>
                  <a:lnTo>
                    <a:pt x="8905" y="503522"/>
                  </a:lnTo>
                  <a:lnTo>
                    <a:pt x="2842" y="547587"/>
                  </a:lnTo>
                  <a:lnTo>
                    <a:pt x="0" y="592043"/>
                  </a:lnTo>
                  <a:lnTo>
                    <a:pt x="416" y="636703"/>
                  </a:lnTo>
                  <a:lnTo>
                    <a:pt x="4133" y="681380"/>
                  </a:lnTo>
                  <a:lnTo>
                    <a:pt x="11189" y="725888"/>
                  </a:lnTo>
                  <a:lnTo>
                    <a:pt x="21624" y="770039"/>
                  </a:lnTo>
                  <a:lnTo>
                    <a:pt x="35477" y="813645"/>
                  </a:lnTo>
                  <a:lnTo>
                    <a:pt x="52790" y="856521"/>
                  </a:lnTo>
                  <a:lnTo>
                    <a:pt x="73600" y="898479"/>
                  </a:lnTo>
                  <a:lnTo>
                    <a:pt x="97949" y="939332"/>
                  </a:lnTo>
                  <a:lnTo>
                    <a:pt x="125368" y="978194"/>
                  </a:lnTo>
                  <a:lnTo>
                    <a:pt x="155235" y="1014272"/>
                  </a:lnTo>
                  <a:lnTo>
                    <a:pt x="187364" y="1047528"/>
                  </a:lnTo>
                  <a:lnTo>
                    <a:pt x="221566" y="1077921"/>
                  </a:lnTo>
                  <a:lnTo>
                    <a:pt x="257657" y="1105412"/>
                  </a:lnTo>
                  <a:lnTo>
                    <a:pt x="295447" y="1129961"/>
                  </a:lnTo>
                  <a:lnTo>
                    <a:pt x="334751" y="1151529"/>
                  </a:lnTo>
                  <a:lnTo>
                    <a:pt x="375381" y="1170075"/>
                  </a:lnTo>
                  <a:lnTo>
                    <a:pt x="417150" y="1185559"/>
                  </a:lnTo>
                  <a:lnTo>
                    <a:pt x="459872" y="1197943"/>
                  </a:lnTo>
                  <a:lnTo>
                    <a:pt x="503359" y="1207187"/>
                  </a:lnTo>
                  <a:lnTo>
                    <a:pt x="547424" y="1213250"/>
                  </a:lnTo>
                  <a:lnTo>
                    <a:pt x="591880" y="1216093"/>
                  </a:lnTo>
                  <a:lnTo>
                    <a:pt x="636540" y="1215676"/>
                  </a:lnTo>
                  <a:lnTo>
                    <a:pt x="681218" y="1211959"/>
                  </a:lnTo>
                  <a:lnTo>
                    <a:pt x="725725" y="1204904"/>
                  </a:lnTo>
                  <a:lnTo>
                    <a:pt x="769876" y="1194469"/>
                  </a:lnTo>
                  <a:lnTo>
                    <a:pt x="813483" y="1180615"/>
                  </a:lnTo>
                  <a:lnTo>
                    <a:pt x="856358" y="1163303"/>
                  </a:lnTo>
                  <a:lnTo>
                    <a:pt x="898316" y="1142492"/>
                  </a:lnTo>
                  <a:lnTo>
                    <a:pt x="939169" y="1118143"/>
                  </a:lnTo>
                  <a:lnTo>
                    <a:pt x="607965" y="608128"/>
                  </a:lnTo>
                  <a:lnTo>
                    <a:pt x="6079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39061" y="1299251"/>
              <a:ext cx="608330" cy="1118235"/>
            </a:xfrm>
            <a:custGeom>
              <a:avLst/>
              <a:gdLst/>
              <a:ahLst/>
              <a:cxnLst/>
              <a:rect l="l" t="t" r="r" b="b"/>
              <a:pathLst>
                <a:path w="608329" h="1118235">
                  <a:moveTo>
                    <a:pt x="0" y="0"/>
                  </a:moveTo>
                  <a:lnTo>
                    <a:pt x="0" y="608128"/>
                  </a:lnTo>
                  <a:lnTo>
                    <a:pt x="331204" y="1118143"/>
                  </a:lnTo>
                  <a:lnTo>
                    <a:pt x="374524" y="1087619"/>
                  </a:lnTo>
                  <a:lnTo>
                    <a:pt x="414313" y="1054640"/>
                  </a:lnTo>
                  <a:lnTo>
                    <a:pt x="450528" y="1019289"/>
                  </a:lnTo>
                  <a:lnTo>
                    <a:pt x="483122" y="981650"/>
                  </a:lnTo>
                  <a:lnTo>
                    <a:pt x="512051" y="941805"/>
                  </a:lnTo>
                  <a:lnTo>
                    <a:pt x="537270" y="899837"/>
                  </a:lnTo>
                  <a:lnTo>
                    <a:pt x="558732" y="855831"/>
                  </a:lnTo>
                  <a:lnTo>
                    <a:pt x="576394" y="809869"/>
                  </a:lnTo>
                  <a:lnTo>
                    <a:pt x="590210" y="762034"/>
                  </a:lnTo>
                  <a:lnTo>
                    <a:pt x="600134" y="712410"/>
                  </a:lnTo>
                  <a:lnTo>
                    <a:pt x="606122" y="661080"/>
                  </a:lnTo>
                  <a:lnTo>
                    <a:pt x="608128" y="608128"/>
                  </a:lnTo>
                  <a:lnTo>
                    <a:pt x="606298" y="560604"/>
                  </a:lnTo>
                  <a:lnTo>
                    <a:pt x="600899" y="514080"/>
                  </a:lnTo>
                  <a:lnTo>
                    <a:pt x="592066" y="468691"/>
                  </a:lnTo>
                  <a:lnTo>
                    <a:pt x="579934" y="424574"/>
                  </a:lnTo>
                  <a:lnTo>
                    <a:pt x="564639" y="381862"/>
                  </a:lnTo>
                  <a:lnTo>
                    <a:pt x="546316" y="340691"/>
                  </a:lnTo>
                  <a:lnTo>
                    <a:pt x="525099" y="301196"/>
                  </a:lnTo>
                  <a:lnTo>
                    <a:pt x="501124" y="263513"/>
                  </a:lnTo>
                  <a:lnTo>
                    <a:pt x="474527" y="227777"/>
                  </a:lnTo>
                  <a:lnTo>
                    <a:pt x="445442" y="194123"/>
                  </a:lnTo>
                  <a:lnTo>
                    <a:pt x="414004" y="162685"/>
                  </a:lnTo>
                  <a:lnTo>
                    <a:pt x="380350" y="133600"/>
                  </a:lnTo>
                  <a:lnTo>
                    <a:pt x="344614" y="107003"/>
                  </a:lnTo>
                  <a:lnTo>
                    <a:pt x="306931" y="83028"/>
                  </a:lnTo>
                  <a:lnTo>
                    <a:pt x="267436" y="61811"/>
                  </a:lnTo>
                  <a:lnTo>
                    <a:pt x="226265" y="43488"/>
                  </a:lnTo>
                  <a:lnTo>
                    <a:pt x="183553" y="28193"/>
                  </a:lnTo>
                  <a:lnTo>
                    <a:pt x="139436" y="16061"/>
                  </a:lnTo>
                  <a:lnTo>
                    <a:pt x="94047" y="7228"/>
                  </a:lnTo>
                  <a:lnTo>
                    <a:pt x="47524" y="18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BD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99307" y="1467691"/>
              <a:ext cx="879475" cy="879475"/>
            </a:xfrm>
            <a:custGeom>
              <a:avLst/>
              <a:gdLst/>
              <a:ahLst/>
              <a:cxnLst/>
              <a:rect l="l" t="t" r="r" b="b"/>
              <a:pathLst>
                <a:path w="879475" h="879475">
                  <a:moveTo>
                    <a:pt x="439714" y="0"/>
                  </a:moveTo>
                  <a:lnTo>
                    <a:pt x="391801" y="2580"/>
                  </a:lnTo>
                  <a:lnTo>
                    <a:pt x="345384" y="10142"/>
                  </a:lnTo>
                  <a:lnTo>
                    <a:pt x="300729" y="22417"/>
                  </a:lnTo>
                  <a:lnTo>
                    <a:pt x="258105" y="39138"/>
                  </a:lnTo>
                  <a:lnTo>
                    <a:pt x="217780" y="60035"/>
                  </a:lnTo>
                  <a:lnTo>
                    <a:pt x="180023" y="84841"/>
                  </a:lnTo>
                  <a:lnTo>
                    <a:pt x="145101" y="113288"/>
                  </a:lnTo>
                  <a:lnTo>
                    <a:pt x="113283" y="145107"/>
                  </a:lnTo>
                  <a:lnTo>
                    <a:pt x="84838" y="180029"/>
                  </a:lnTo>
                  <a:lnTo>
                    <a:pt x="60033" y="217788"/>
                  </a:lnTo>
                  <a:lnTo>
                    <a:pt x="39136" y="258113"/>
                  </a:lnTo>
                  <a:lnTo>
                    <a:pt x="22416" y="300738"/>
                  </a:lnTo>
                  <a:lnTo>
                    <a:pt x="10141" y="345394"/>
                  </a:lnTo>
                  <a:lnTo>
                    <a:pt x="2580" y="391812"/>
                  </a:lnTo>
                  <a:lnTo>
                    <a:pt x="0" y="439724"/>
                  </a:lnTo>
                  <a:lnTo>
                    <a:pt x="2580" y="487637"/>
                  </a:lnTo>
                  <a:lnTo>
                    <a:pt x="10141" y="534055"/>
                  </a:lnTo>
                  <a:lnTo>
                    <a:pt x="22416" y="578711"/>
                  </a:lnTo>
                  <a:lnTo>
                    <a:pt x="39136" y="621335"/>
                  </a:lnTo>
                  <a:lnTo>
                    <a:pt x="60033" y="661661"/>
                  </a:lnTo>
                  <a:lnTo>
                    <a:pt x="84838" y="699419"/>
                  </a:lnTo>
                  <a:lnTo>
                    <a:pt x="113283" y="734342"/>
                  </a:lnTo>
                  <a:lnTo>
                    <a:pt x="145101" y="766161"/>
                  </a:lnTo>
                  <a:lnTo>
                    <a:pt x="180023" y="794607"/>
                  </a:lnTo>
                  <a:lnTo>
                    <a:pt x="217780" y="819413"/>
                  </a:lnTo>
                  <a:lnTo>
                    <a:pt x="258105" y="840311"/>
                  </a:lnTo>
                  <a:lnTo>
                    <a:pt x="300729" y="857031"/>
                  </a:lnTo>
                  <a:lnTo>
                    <a:pt x="345384" y="869307"/>
                  </a:lnTo>
                  <a:lnTo>
                    <a:pt x="391801" y="876869"/>
                  </a:lnTo>
                  <a:lnTo>
                    <a:pt x="439714" y="879449"/>
                  </a:lnTo>
                  <a:lnTo>
                    <a:pt x="487626" y="876869"/>
                  </a:lnTo>
                  <a:lnTo>
                    <a:pt x="534045" y="869307"/>
                  </a:lnTo>
                  <a:lnTo>
                    <a:pt x="578700" y="857031"/>
                  </a:lnTo>
                  <a:lnTo>
                    <a:pt x="621325" y="840311"/>
                  </a:lnTo>
                  <a:lnTo>
                    <a:pt x="661650" y="819413"/>
                  </a:lnTo>
                  <a:lnTo>
                    <a:pt x="699409" y="794607"/>
                  </a:lnTo>
                  <a:lnTo>
                    <a:pt x="734331" y="766161"/>
                  </a:lnTo>
                  <a:lnTo>
                    <a:pt x="766150" y="734342"/>
                  </a:lnTo>
                  <a:lnTo>
                    <a:pt x="794597" y="699419"/>
                  </a:lnTo>
                  <a:lnTo>
                    <a:pt x="819403" y="661661"/>
                  </a:lnTo>
                  <a:lnTo>
                    <a:pt x="840300" y="621335"/>
                  </a:lnTo>
                  <a:lnTo>
                    <a:pt x="857021" y="578711"/>
                  </a:lnTo>
                  <a:lnTo>
                    <a:pt x="869296" y="534055"/>
                  </a:lnTo>
                  <a:lnTo>
                    <a:pt x="876858" y="487637"/>
                  </a:lnTo>
                  <a:lnTo>
                    <a:pt x="879439" y="439724"/>
                  </a:lnTo>
                  <a:lnTo>
                    <a:pt x="876858" y="391812"/>
                  </a:lnTo>
                  <a:lnTo>
                    <a:pt x="869296" y="345394"/>
                  </a:lnTo>
                  <a:lnTo>
                    <a:pt x="857021" y="300738"/>
                  </a:lnTo>
                  <a:lnTo>
                    <a:pt x="840300" y="258113"/>
                  </a:lnTo>
                  <a:lnTo>
                    <a:pt x="819403" y="217788"/>
                  </a:lnTo>
                  <a:lnTo>
                    <a:pt x="794597" y="180029"/>
                  </a:lnTo>
                  <a:lnTo>
                    <a:pt x="766150" y="145107"/>
                  </a:lnTo>
                  <a:lnTo>
                    <a:pt x="734331" y="113288"/>
                  </a:lnTo>
                  <a:lnTo>
                    <a:pt x="699409" y="84841"/>
                  </a:lnTo>
                  <a:lnTo>
                    <a:pt x="661650" y="60035"/>
                  </a:lnTo>
                  <a:lnTo>
                    <a:pt x="621325" y="39138"/>
                  </a:lnTo>
                  <a:lnTo>
                    <a:pt x="578700" y="22417"/>
                  </a:lnTo>
                  <a:lnTo>
                    <a:pt x="534045" y="10142"/>
                  </a:lnTo>
                  <a:lnTo>
                    <a:pt x="487626" y="2580"/>
                  </a:lnTo>
                  <a:lnTo>
                    <a:pt x="439714" y="0"/>
                  </a:lnTo>
                  <a:close/>
                </a:path>
              </a:pathLst>
            </a:custGeom>
            <a:solidFill>
              <a:srgbClr val="333F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67080" y="1535402"/>
              <a:ext cx="744220" cy="744220"/>
            </a:xfrm>
            <a:custGeom>
              <a:avLst/>
              <a:gdLst/>
              <a:ahLst/>
              <a:cxnLst/>
              <a:rect l="l" t="t" r="r" b="b"/>
              <a:pathLst>
                <a:path w="744220" h="744219">
                  <a:moveTo>
                    <a:pt x="743893" y="365507"/>
                  </a:moveTo>
                  <a:lnTo>
                    <a:pt x="741698" y="412222"/>
                  </a:lnTo>
                  <a:lnTo>
                    <a:pt x="733716" y="457305"/>
                  </a:lnTo>
                  <a:lnTo>
                    <a:pt x="720324" y="500401"/>
                  </a:lnTo>
                  <a:lnTo>
                    <a:pt x="701901" y="541154"/>
                  </a:lnTo>
                  <a:lnTo>
                    <a:pt x="678824" y="579211"/>
                  </a:lnTo>
                  <a:lnTo>
                    <a:pt x="651469" y="614217"/>
                  </a:lnTo>
                  <a:lnTo>
                    <a:pt x="620215" y="645817"/>
                  </a:lnTo>
                  <a:lnTo>
                    <a:pt x="585440" y="673656"/>
                  </a:lnTo>
                  <a:lnTo>
                    <a:pt x="547520" y="697379"/>
                  </a:lnTo>
                  <a:lnTo>
                    <a:pt x="506833" y="716633"/>
                  </a:lnTo>
                  <a:lnTo>
                    <a:pt x="463757" y="731063"/>
                  </a:lnTo>
                  <a:lnTo>
                    <a:pt x="418669" y="740313"/>
                  </a:lnTo>
                  <a:lnTo>
                    <a:pt x="371946" y="744029"/>
                  </a:lnTo>
                  <a:lnTo>
                    <a:pt x="325347" y="741933"/>
                  </a:lnTo>
                  <a:lnTo>
                    <a:pt x="280575" y="734244"/>
                  </a:lnTo>
                  <a:lnTo>
                    <a:pt x="237949" y="721305"/>
                  </a:lnTo>
                  <a:lnTo>
                    <a:pt x="197789" y="703458"/>
                  </a:lnTo>
                  <a:lnTo>
                    <a:pt x="160414" y="681045"/>
                  </a:lnTo>
                  <a:lnTo>
                    <a:pt x="126144" y="654409"/>
                  </a:lnTo>
                  <a:lnTo>
                    <a:pt x="95297" y="623891"/>
                  </a:lnTo>
                  <a:lnTo>
                    <a:pt x="68193" y="589834"/>
                  </a:lnTo>
                  <a:lnTo>
                    <a:pt x="45152" y="552581"/>
                  </a:lnTo>
                  <a:lnTo>
                    <a:pt x="26493" y="512474"/>
                  </a:lnTo>
                  <a:lnTo>
                    <a:pt x="12535" y="469854"/>
                  </a:lnTo>
                  <a:lnTo>
                    <a:pt x="3597" y="425065"/>
                  </a:lnTo>
                  <a:lnTo>
                    <a:pt x="0" y="378449"/>
                  </a:lnTo>
                  <a:lnTo>
                    <a:pt x="2195" y="331745"/>
                  </a:lnTo>
                  <a:lnTo>
                    <a:pt x="10179" y="286671"/>
                  </a:lnTo>
                  <a:lnTo>
                    <a:pt x="23572" y="243581"/>
                  </a:lnTo>
                  <a:lnTo>
                    <a:pt x="41998" y="202831"/>
                  </a:lnTo>
                  <a:lnTo>
                    <a:pt x="65078" y="164776"/>
                  </a:lnTo>
                  <a:lnTo>
                    <a:pt x="92434" y="129771"/>
                  </a:lnTo>
                  <a:lnTo>
                    <a:pt x="123690" y="98172"/>
                  </a:lnTo>
                  <a:lnTo>
                    <a:pt x="158467" y="70334"/>
                  </a:lnTo>
                  <a:lnTo>
                    <a:pt x="196387" y="46613"/>
                  </a:lnTo>
                  <a:lnTo>
                    <a:pt x="237072" y="27363"/>
                  </a:lnTo>
                  <a:lnTo>
                    <a:pt x="280146" y="12941"/>
                  </a:lnTo>
                  <a:lnTo>
                    <a:pt x="325230" y="3701"/>
                  </a:lnTo>
                  <a:lnTo>
                    <a:pt x="371946" y="0"/>
                  </a:lnTo>
                  <a:lnTo>
                    <a:pt x="418546" y="2081"/>
                  </a:lnTo>
                  <a:lnTo>
                    <a:pt x="463318" y="9760"/>
                  </a:lnTo>
                  <a:lnTo>
                    <a:pt x="505944" y="22693"/>
                  </a:lnTo>
                  <a:lnTo>
                    <a:pt x="546104" y="40536"/>
                  </a:lnTo>
                  <a:lnTo>
                    <a:pt x="583479" y="62947"/>
                  </a:lnTo>
                  <a:lnTo>
                    <a:pt x="617749" y="89583"/>
                  </a:lnTo>
                  <a:lnTo>
                    <a:pt x="648596" y="120101"/>
                  </a:lnTo>
                  <a:lnTo>
                    <a:pt x="675699" y="154157"/>
                  </a:lnTo>
                  <a:lnTo>
                    <a:pt x="698740" y="191409"/>
                  </a:lnTo>
                  <a:lnTo>
                    <a:pt x="717399" y="231512"/>
                  </a:lnTo>
                  <a:lnTo>
                    <a:pt x="731358" y="274125"/>
                  </a:lnTo>
                  <a:lnTo>
                    <a:pt x="740295" y="318905"/>
                  </a:lnTo>
                  <a:lnTo>
                    <a:pt x="743893" y="365507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39026" y="1721342"/>
              <a:ext cx="0" cy="236854"/>
            </a:xfrm>
            <a:custGeom>
              <a:avLst/>
              <a:gdLst/>
              <a:ahLst/>
              <a:cxnLst/>
              <a:rect l="l" t="t" r="r" b="b"/>
              <a:pathLst>
                <a:path h="236855">
                  <a:moveTo>
                    <a:pt x="0" y="0"/>
                  </a:moveTo>
                  <a:lnTo>
                    <a:pt x="0" y="236736"/>
                  </a:lnTo>
                </a:path>
              </a:pathLst>
            </a:custGeom>
            <a:solidFill>
              <a:srgbClr val="5759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39026" y="1721342"/>
              <a:ext cx="0" cy="236854"/>
            </a:xfrm>
            <a:custGeom>
              <a:avLst/>
              <a:gdLst/>
              <a:ahLst/>
              <a:cxnLst/>
              <a:rect l="l" t="t" r="r" b="b"/>
              <a:pathLst>
                <a:path h="236855">
                  <a:moveTo>
                    <a:pt x="0" y="236736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22114" y="2059536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26260" y="0"/>
                  </a:moveTo>
                  <a:lnTo>
                    <a:pt x="7559" y="0"/>
                  </a:lnTo>
                  <a:lnTo>
                    <a:pt x="0" y="7559"/>
                  </a:lnTo>
                  <a:lnTo>
                    <a:pt x="0" y="26260"/>
                  </a:lnTo>
                  <a:lnTo>
                    <a:pt x="7559" y="33820"/>
                  </a:lnTo>
                  <a:lnTo>
                    <a:pt x="26260" y="33820"/>
                  </a:lnTo>
                  <a:lnTo>
                    <a:pt x="33820" y="26260"/>
                  </a:lnTo>
                  <a:lnTo>
                    <a:pt x="33820" y="16910"/>
                  </a:lnTo>
                  <a:lnTo>
                    <a:pt x="33820" y="7559"/>
                  </a:lnTo>
                  <a:lnTo>
                    <a:pt x="26260" y="0"/>
                  </a:lnTo>
                  <a:close/>
                </a:path>
              </a:pathLst>
            </a:custGeom>
            <a:solidFill>
              <a:srgbClr val="5759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22114" y="2059536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33820" y="16910"/>
                  </a:moveTo>
                  <a:lnTo>
                    <a:pt x="33820" y="26260"/>
                  </a:lnTo>
                  <a:lnTo>
                    <a:pt x="26260" y="33820"/>
                  </a:lnTo>
                  <a:lnTo>
                    <a:pt x="16910" y="33820"/>
                  </a:lnTo>
                  <a:lnTo>
                    <a:pt x="7559" y="33820"/>
                  </a:lnTo>
                  <a:lnTo>
                    <a:pt x="0" y="26260"/>
                  </a:lnTo>
                  <a:lnTo>
                    <a:pt x="0" y="16910"/>
                  </a:lnTo>
                  <a:lnTo>
                    <a:pt x="0" y="7559"/>
                  </a:lnTo>
                  <a:lnTo>
                    <a:pt x="7559" y="0"/>
                  </a:lnTo>
                  <a:lnTo>
                    <a:pt x="16910" y="0"/>
                  </a:lnTo>
                  <a:lnTo>
                    <a:pt x="26260" y="0"/>
                  </a:lnTo>
                  <a:lnTo>
                    <a:pt x="33820" y="7559"/>
                  </a:lnTo>
                  <a:lnTo>
                    <a:pt x="33820" y="16910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5"/>
              </a:spcBef>
            </a:pPr>
            <a:r>
              <a:rPr b="1" dirty="0">
                <a:solidFill>
                  <a:srgbClr val="B4BD35"/>
                </a:solidFill>
                <a:latin typeface="Fidelity Sans"/>
                <a:cs typeface="Fidelity Sans"/>
              </a:rPr>
              <a:t>59% </a:t>
            </a:r>
            <a:r>
              <a:rPr dirty="0"/>
              <a:t>of people are concerned about </a:t>
            </a:r>
            <a:r>
              <a:rPr spc="-25" dirty="0"/>
              <a:t>the </a:t>
            </a:r>
            <a:r>
              <a:rPr dirty="0"/>
              <a:t>health</a:t>
            </a:r>
            <a:r>
              <a:rPr spc="-10" dirty="0"/>
              <a:t> </a:t>
            </a:r>
            <a:r>
              <a:rPr dirty="0"/>
              <a:t>and stability of the </a:t>
            </a:r>
            <a:r>
              <a:rPr spc="-10" dirty="0"/>
              <a:t>economy.*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9500"/>
              </a:lnSpc>
              <a:spcBef>
                <a:spcPts val="95"/>
              </a:spcBef>
            </a:pPr>
            <a:r>
              <a:rPr dirty="0"/>
              <a:t>When</a:t>
            </a:r>
            <a:r>
              <a:rPr spc="-55" dirty="0"/>
              <a:t> </a:t>
            </a:r>
            <a:r>
              <a:rPr dirty="0"/>
              <a:t>navigating</a:t>
            </a:r>
            <a:r>
              <a:rPr spc="-50" dirty="0"/>
              <a:t> </a:t>
            </a:r>
            <a:r>
              <a:rPr dirty="0"/>
              <a:t>the</a:t>
            </a:r>
            <a:r>
              <a:rPr spc="-50" dirty="0"/>
              <a:t> </a:t>
            </a:r>
            <a:r>
              <a:rPr dirty="0"/>
              <a:t>market’s</a:t>
            </a:r>
            <a:r>
              <a:rPr spc="-50" dirty="0"/>
              <a:t> </a:t>
            </a:r>
            <a:r>
              <a:rPr dirty="0"/>
              <a:t>ups</a:t>
            </a:r>
            <a:r>
              <a:rPr spc="-55" dirty="0"/>
              <a:t> </a:t>
            </a:r>
            <a:r>
              <a:rPr dirty="0"/>
              <a:t>and</a:t>
            </a:r>
            <a:r>
              <a:rPr spc="-50" dirty="0"/>
              <a:t> </a:t>
            </a:r>
            <a:r>
              <a:rPr dirty="0"/>
              <a:t>downs,</a:t>
            </a:r>
            <a:r>
              <a:rPr spc="-50" dirty="0"/>
              <a:t> </a:t>
            </a:r>
            <a:r>
              <a:rPr dirty="0"/>
              <a:t>having</a:t>
            </a:r>
            <a:r>
              <a:rPr spc="-50" dirty="0"/>
              <a:t> a </a:t>
            </a:r>
            <a:r>
              <a:rPr spc="-25" dirty="0"/>
              <a:t>long-</a:t>
            </a:r>
            <a:r>
              <a:rPr dirty="0"/>
              <a:t>term</a:t>
            </a:r>
            <a:r>
              <a:rPr spc="-20" dirty="0"/>
              <a:t> </a:t>
            </a:r>
            <a:r>
              <a:rPr dirty="0"/>
              <a:t>strategy</a:t>
            </a:r>
            <a:r>
              <a:rPr spc="-10" dirty="0"/>
              <a:t> </a:t>
            </a:r>
            <a:r>
              <a:rPr dirty="0"/>
              <a:t>in</a:t>
            </a:r>
            <a:r>
              <a:rPr spc="-10" dirty="0"/>
              <a:t> </a:t>
            </a:r>
            <a:r>
              <a:rPr dirty="0"/>
              <a:t>place</a:t>
            </a:r>
            <a:r>
              <a:rPr spc="-10" dirty="0"/>
              <a:t> </a:t>
            </a:r>
            <a:r>
              <a:rPr dirty="0"/>
              <a:t>can</a:t>
            </a:r>
            <a:r>
              <a:rPr spc="-10" dirty="0"/>
              <a:t> </a:t>
            </a:r>
            <a:r>
              <a:rPr dirty="0"/>
              <a:t>help</a:t>
            </a:r>
            <a:r>
              <a:rPr spc="-15" dirty="0"/>
              <a:t> </a:t>
            </a:r>
            <a:r>
              <a:rPr dirty="0"/>
              <a:t>you</a:t>
            </a:r>
            <a:r>
              <a:rPr spc="-10" dirty="0"/>
              <a:t> </a:t>
            </a:r>
            <a:r>
              <a:rPr dirty="0"/>
              <a:t>stick</a:t>
            </a:r>
            <a:r>
              <a:rPr spc="-10" dirty="0"/>
              <a:t> </a:t>
            </a:r>
            <a:r>
              <a:rPr dirty="0"/>
              <a:t>with</a:t>
            </a:r>
            <a:r>
              <a:rPr spc="-5" dirty="0"/>
              <a:t> </a:t>
            </a:r>
            <a:r>
              <a:rPr spc="-20" dirty="0"/>
              <a:t>your </a:t>
            </a:r>
            <a:r>
              <a:rPr dirty="0"/>
              <a:t>plan</a:t>
            </a:r>
            <a:r>
              <a:rPr spc="-25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avoid</a:t>
            </a:r>
            <a:r>
              <a:rPr spc="-20" dirty="0"/>
              <a:t> </a:t>
            </a:r>
            <a:r>
              <a:rPr dirty="0"/>
              <a:t>making</a:t>
            </a:r>
            <a:r>
              <a:rPr spc="-25" dirty="0"/>
              <a:t> </a:t>
            </a:r>
            <a:r>
              <a:rPr dirty="0"/>
              <a:t>potentially</a:t>
            </a:r>
            <a:r>
              <a:rPr spc="-25" dirty="0"/>
              <a:t> </a:t>
            </a:r>
            <a:r>
              <a:rPr dirty="0"/>
              <a:t>costly</a:t>
            </a:r>
            <a:r>
              <a:rPr spc="-20" dirty="0"/>
              <a:t> </a:t>
            </a:r>
            <a:r>
              <a:rPr dirty="0"/>
              <a:t>moves</a:t>
            </a:r>
            <a:r>
              <a:rPr spc="-25" dirty="0"/>
              <a:t> </a:t>
            </a:r>
            <a:r>
              <a:rPr dirty="0"/>
              <a:t>out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fear.</a:t>
            </a:r>
          </a:p>
          <a:p>
            <a:pPr>
              <a:lnSpc>
                <a:spcPct val="100000"/>
              </a:lnSpc>
              <a:spcBef>
                <a:spcPts val="1525"/>
              </a:spcBef>
            </a:pPr>
            <a:endParaRPr spc="-10" dirty="0"/>
          </a:p>
          <a:p>
            <a:pPr marL="2559685" marR="2157095">
              <a:lnSpc>
                <a:spcPct val="101000"/>
              </a:lnSpc>
            </a:pPr>
            <a:r>
              <a:rPr sz="2600" b="1" dirty="0">
                <a:latin typeface="Fidelity Sans"/>
                <a:cs typeface="Fidelity Sans"/>
              </a:rPr>
              <a:t>Review</a:t>
            </a:r>
            <a:r>
              <a:rPr sz="2600" b="1" spc="90" dirty="0">
                <a:latin typeface="Fidelity Sans"/>
                <a:cs typeface="Fidelity Sans"/>
              </a:rPr>
              <a:t> </a:t>
            </a:r>
            <a:r>
              <a:rPr sz="2600" b="1" dirty="0">
                <a:latin typeface="Fidelity Sans"/>
                <a:cs typeface="Fidelity Sans"/>
              </a:rPr>
              <a:t>your</a:t>
            </a:r>
            <a:r>
              <a:rPr sz="2600" b="1" spc="90" dirty="0">
                <a:latin typeface="Fidelity Sans"/>
                <a:cs typeface="Fidelity Sans"/>
              </a:rPr>
              <a:t> </a:t>
            </a:r>
            <a:r>
              <a:rPr sz="2600" b="1" dirty="0">
                <a:latin typeface="Fidelity Sans"/>
                <a:cs typeface="Fidelity Sans"/>
              </a:rPr>
              <a:t>employer-</a:t>
            </a:r>
            <a:r>
              <a:rPr sz="2600" b="1" spc="-10" dirty="0">
                <a:latin typeface="Fidelity Sans"/>
                <a:cs typeface="Fidelity Sans"/>
              </a:rPr>
              <a:t>sponsored </a:t>
            </a:r>
            <a:r>
              <a:rPr sz="2600" b="1" dirty="0">
                <a:latin typeface="Fidelity Sans"/>
                <a:cs typeface="Fidelity Sans"/>
              </a:rPr>
              <a:t>account</a:t>
            </a:r>
            <a:r>
              <a:rPr sz="2600" b="1" spc="100" dirty="0">
                <a:latin typeface="Fidelity Sans"/>
                <a:cs typeface="Fidelity Sans"/>
              </a:rPr>
              <a:t> </a:t>
            </a:r>
            <a:r>
              <a:rPr sz="2600" b="1" spc="-10" dirty="0">
                <a:latin typeface="Fidelity Sans"/>
                <a:cs typeface="Fidelity Sans"/>
              </a:rPr>
              <a:t>today!</a:t>
            </a:r>
            <a:endParaRPr sz="2600">
              <a:latin typeface="Fidelity Sans"/>
              <a:cs typeface="Fidelity Sans"/>
            </a:endParaRPr>
          </a:p>
          <a:p>
            <a:pPr marL="2555875" marR="3005455">
              <a:lnSpc>
                <a:spcPct val="101000"/>
              </a:lnSpc>
              <a:spcBef>
                <a:spcPts val="1630"/>
              </a:spcBef>
            </a:pPr>
            <a:r>
              <a:rPr sz="2600" b="1" dirty="0">
                <a:latin typeface="Fidelity Sans"/>
                <a:cs typeface="Fidelity Sans"/>
              </a:rPr>
              <a:t>Scan</a:t>
            </a:r>
            <a:r>
              <a:rPr sz="2600" b="1" spc="50" dirty="0">
                <a:latin typeface="Fidelity Sans"/>
                <a:cs typeface="Fidelity Sans"/>
              </a:rPr>
              <a:t> </a:t>
            </a:r>
            <a:r>
              <a:rPr sz="2600" b="1" dirty="0">
                <a:latin typeface="Fidelity Sans"/>
                <a:cs typeface="Fidelity Sans"/>
              </a:rPr>
              <a:t>the</a:t>
            </a:r>
            <a:r>
              <a:rPr sz="2600" b="1" spc="50" dirty="0">
                <a:latin typeface="Fidelity Sans"/>
                <a:cs typeface="Fidelity Sans"/>
              </a:rPr>
              <a:t> </a:t>
            </a:r>
            <a:r>
              <a:rPr sz="2600" b="1" dirty="0">
                <a:latin typeface="Fidelity Sans"/>
                <a:cs typeface="Fidelity Sans"/>
              </a:rPr>
              <a:t>code</a:t>
            </a:r>
            <a:r>
              <a:rPr sz="2600" b="1" spc="50" dirty="0">
                <a:latin typeface="Fidelity Sans"/>
                <a:cs typeface="Fidelity Sans"/>
              </a:rPr>
              <a:t> </a:t>
            </a:r>
            <a:r>
              <a:rPr sz="2600" b="1" dirty="0">
                <a:latin typeface="Fidelity Sans"/>
                <a:cs typeface="Fidelity Sans"/>
              </a:rPr>
              <a:t>or</a:t>
            </a:r>
            <a:r>
              <a:rPr sz="2600" b="1" spc="55" dirty="0">
                <a:latin typeface="Fidelity Sans"/>
                <a:cs typeface="Fidelity Sans"/>
              </a:rPr>
              <a:t> </a:t>
            </a:r>
            <a:r>
              <a:rPr sz="2600" b="1" spc="-20" dirty="0">
                <a:latin typeface="Fidelity Sans"/>
                <a:cs typeface="Fidelity Sans"/>
              </a:rPr>
              <a:t>visit </a:t>
            </a:r>
            <a:r>
              <a:rPr sz="2600" b="1" spc="-10" dirty="0">
                <a:latin typeface="Fidelity Sans"/>
                <a:cs typeface="Fidelity Sans"/>
                <a:hlinkClick r:id="rId2"/>
              </a:rPr>
              <a:t>NetBenefits.com/Dashboard</a:t>
            </a:r>
            <a:endParaRPr sz="2600">
              <a:latin typeface="Fidelity Sans"/>
              <a:cs typeface="Fidelity San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657" y="3820731"/>
            <a:ext cx="251929" cy="251929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12391647" y="1180910"/>
            <a:ext cx="7712709" cy="6671309"/>
            <a:chOff x="12391647" y="1180910"/>
            <a:chExt cx="7712709" cy="6671309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91647" y="3491934"/>
              <a:ext cx="7712452" cy="193879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692192" y="1334255"/>
              <a:ext cx="3746500" cy="6386195"/>
            </a:xfrm>
            <a:custGeom>
              <a:avLst/>
              <a:gdLst/>
              <a:ahLst/>
              <a:cxnLst/>
              <a:rect l="l" t="t" r="r" b="b"/>
              <a:pathLst>
                <a:path w="3746500" h="6386195">
                  <a:moveTo>
                    <a:pt x="0" y="6385962"/>
                  </a:moveTo>
                  <a:lnTo>
                    <a:pt x="3063938" y="4990036"/>
                  </a:lnTo>
                  <a:lnTo>
                    <a:pt x="1193942" y="3513976"/>
                  </a:lnTo>
                  <a:lnTo>
                    <a:pt x="2202205" y="2567220"/>
                  </a:lnTo>
                  <a:lnTo>
                    <a:pt x="3746137" y="2294453"/>
                  </a:lnTo>
                  <a:lnTo>
                    <a:pt x="3123779" y="1267563"/>
                  </a:lnTo>
                  <a:lnTo>
                    <a:pt x="3698264" y="0"/>
                  </a:lnTo>
                </a:path>
              </a:pathLst>
            </a:custGeom>
            <a:ln w="10470">
              <a:solidFill>
                <a:srgbClr val="F9F6C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754693" y="1180915"/>
              <a:ext cx="2837180" cy="3799204"/>
            </a:xfrm>
            <a:custGeom>
              <a:avLst/>
              <a:gdLst/>
              <a:ahLst/>
              <a:cxnLst/>
              <a:rect l="l" t="t" r="r" b="b"/>
              <a:pathLst>
                <a:path w="2837180" h="3799204">
                  <a:moveTo>
                    <a:pt x="262877" y="3667315"/>
                  </a:moveTo>
                  <a:lnTo>
                    <a:pt x="252552" y="3616160"/>
                  </a:lnTo>
                  <a:lnTo>
                    <a:pt x="224383" y="3574377"/>
                  </a:lnTo>
                  <a:lnTo>
                    <a:pt x="182600" y="3546208"/>
                  </a:lnTo>
                  <a:lnTo>
                    <a:pt x="131432" y="3535883"/>
                  </a:lnTo>
                  <a:lnTo>
                    <a:pt x="80276" y="3546208"/>
                  </a:lnTo>
                  <a:lnTo>
                    <a:pt x="38493" y="3574377"/>
                  </a:lnTo>
                  <a:lnTo>
                    <a:pt x="10325" y="3616160"/>
                  </a:lnTo>
                  <a:lnTo>
                    <a:pt x="0" y="3667315"/>
                  </a:lnTo>
                  <a:lnTo>
                    <a:pt x="10325" y="3718483"/>
                  </a:lnTo>
                  <a:lnTo>
                    <a:pt x="38493" y="3760266"/>
                  </a:lnTo>
                  <a:lnTo>
                    <a:pt x="80276" y="3788435"/>
                  </a:lnTo>
                  <a:lnTo>
                    <a:pt x="131432" y="3798760"/>
                  </a:lnTo>
                  <a:lnTo>
                    <a:pt x="182600" y="3788435"/>
                  </a:lnTo>
                  <a:lnTo>
                    <a:pt x="224383" y="3760266"/>
                  </a:lnTo>
                  <a:lnTo>
                    <a:pt x="252552" y="3718483"/>
                  </a:lnTo>
                  <a:lnTo>
                    <a:pt x="262877" y="3667315"/>
                  </a:lnTo>
                  <a:close/>
                </a:path>
                <a:path w="2837180" h="3799204">
                  <a:moveTo>
                    <a:pt x="2201672" y="1380159"/>
                  </a:moveTo>
                  <a:lnTo>
                    <a:pt x="2191334" y="1328991"/>
                  </a:lnTo>
                  <a:lnTo>
                    <a:pt x="2163165" y="1287208"/>
                  </a:lnTo>
                  <a:lnTo>
                    <a:pt x="2121395" y="1259039"/>
                  </a:lnTo>
                  <a:lnTo>
                    <a:pt x="2070227" y="1248714"/>
                  </a:lnTo>
                  <a:lnTo>
                    <a:pt x="2019058" y="1259039"/>
                  </a:lnTo>
                  <a:lnTo>
                    <a:pt x="1977288" y="1287208"/>
                  </a:lnTo>
                  <a:lnTo>
                    <a:pt x="1949119" y="1328991"/>
                  </a:lnTo>
                  <a:lnTo>
                    <a:pt x="1938782" y="1380159"/>
                  </a:lnTo>
                  <a:lnTo>
                    <a:pt x="1949119" y="1431315"/>
                  </a:lnTo>
                  <a:lnTo>
                    <a:pt x="1977288" y="1473098"/>
                  </a:lnTo>
                  <a:lnTo>
                    <a:pt x="2019058" y="1501267"/>
                  </a:lnTo>
                  <a:lnTo>
                    <a:pt x="2070227" y="1511592"/>
                  </a:lnTo>
                  <a:lnTo>
                    <a:pt x="2121395" y="1501267"/>
                  </a:lnTo>
                  <a:lnTo>
                    <a:pt x="2163165" y="1473098"/>
                  </a:lnTo>
                  <a:lnTo>
                    <a:pt x="2191334" y="1431315"/>
                  </a:lnTo>
                  <a:lnTo>
                    <a:pt x="2201672" y="1380159"/>
                  </a:lnTo>
                  <a:close/>
                </a:path>
                <a:path w="2837180" h="3799204">
                  <a:moveTo>
                    <a:pt x="2749346" y="2420747"/>
                  </a:moveTo>
                  <a:lnTo>
                    <a:pt x="2739021" y="2369578"/>
                  </a:lnTo>
                  <a:lnTo>
                    <a:pt x="2710853" y="2327808"/>
                  </a:lnTo>
                  <a:lnTo>
                    <a:pt x="2669070" y="2299639"/>
                  </a:lnTo>
                  <a:lnTo>
                    <a:pt x="2617901" y="2289302"/>
                  </a:lnTo>
                  <a:lnTo>
                    <a:pt x="2566746" y="2299639"/>
                  </a:lnTo>
                  <a:lnTo>
                    <a:pt x="2524963" y="2327808"/>
                  </a:lnTo>
                  <a:lnTo>
                    <a:pt x="2496794" y="2369578"/>
                  </a:lnTo>
                  <a:lnTo>
                    <a:pt x="2486469" y="2420747"/>
                  </a:lnTo>
                  <a:lnTo>
                    <a:pt x="2496794" y="2471915"/>
                  </a:lnTo>
                  <a:lnTo>
                    <a:pt x="2524963" y="2513685"/>
                  </a:lnTo>
                  <a:lnTo>
                    <a:pt x="2566746" y="2541854"/>
                  </a:lnTo>
                  <a:lnTo>
                    <a:pt x="2617901" y="2552192"/>
                  </a:lnTo>
                  <a:lnTo>
                    <a:pt x="2669070" y="2541854"/>
                  </a:lnTo>
                  <a:lnTo>
                    <a:pt x="2710853" y="2513685"/>
                  </a:lnTo>
                  <a:lnTo>
                    <a:pt x="2739021" y="2471915"/>
                  </a:lnTo>
                  <a:lnTo>
                    <a:pt x="2749346" y="2420747"/>
                  </a:lnTo>
                  <a:close/>
                </a:path>
                <a:path w="2837180" h="3799204">
                  <a:moveTo>
                    <a:pt x="2836989" y="131445"/>
                  </a:moveTo>
                  <a:lnTo>
                    <a:pt x="2826651" y="80276"/>
                  </a:lnTo>
                  <a:lnTo>
                    <a:pt x="2798483" y="38493"/>
                  </a:lnTo>
                  <a:lnTo>
                    <a:pt x="2756700" y="10325"/>
                  </a:lnTo>
                  <a:lnTo>
                    <a:pt x="2705531" y="0"/>
                  </a:lnTo>
                  <a:lnTo>
                    <a:pt x="2654376" y="10325"/>
                  </a:lnTo>
                  <a:lnTo>
                    <a:pt x="2612593" y="38493"/>
                  </a:lnTo>
                  <a:lnTo>
                    <a:pt x="2584424" y="80276"/>
                  </a:lnTo>
                  <a:lnTo>
                    <a:pt x="2574099" y="131445"/>
                  </a:lnTo>
                  <a:lnTo>
                    <a:pt x="2584424" y="182600"/>
                  </a:lnTo>
                  <a:lnTo>
                    <a:pt x="2612593" y="224383"/>
                  </a:lnTo>
                  <a:lnTo>
                    <a:pt x="2654376" y="252552"/>
                  </a:lnTo>
                  <a:lnTo>
                    <a:pt x="2705531" y="262877"/>
                  </a:lnTo>
                  <a:lnTo>
                    <a:pt x="2756700" y="252552"/>
                  </a:lnTo>
                  <a:lnTo>
                    <a:pt x="2798483" y="224383"/>
                  </a:lnTo>
                  <a:lnTo>
                    <a:pt x="2826651" y="182600"/>
                  </a:lnTo>
                  <a:lnTo>
                    <a:pt x="2836989" y="131445"/>
                  </a:lnTo>
                  <a:close/>
                </a:path>
              </a:pathLst>
            </a:custGeom>
            <a:solidFill>
              <a:srgbClr val="B4BD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93970" y="1441441"/>
              <a:ext cx="1711441" cy="142321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5181632" y="3151743"/>
              <a:ext cx="179705" cy="525780"/>
            </a:xfrm>
            <a:custGeom>
              <a:avLst/>
              <a:gdLst/>
              <a:ahLst/>
              <a:cxnLst/>
              <a:rect l="l" t="t" r="r" b="b"/>
              <a:pathLst>
                <a:path w="179705" h="525779">
                  <a:moveTo>
                    <a:pt x="91669" y="0"/>
                  </a:moveTo>
                  <a:lnTo>
                    <a:pt x="17822" y="176989"/>
                  </a:lnTo>
                  <a:lnTo>
                    <a:pt x="0" y="290754"/>
                  </a:lnTo>
                  <a:lnTo>
                    <a:pt x="44315" y="390585"/>
                  </a:lnTo>
                  <a:lnTo>
                    <a:pt x="156882" y="525774"/>
                  </a:lnTo>
                  <a:lnTo>
                    <a:pt x="178769" y="354975"/>
                  </a:lnTo>
                  <a:lnTo>
                    <a:pt x="179272" y="243274"/>
                  </a:lnTo>
                  <a:lnTo>
                    <a:pt x="152276" y="141379"/>
                  </a:lnTo>
                  <a:lnTo>
                    <a:pt x="91669" y="0"/>
                  </a:lnTo>
                  <a:close/>
                </a:path>
              </a:pathLst>
            </a:custGeom>
            <a:solidFill>
              <a:srgbClr val="2818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533999" y="2735517"/>
              <a:ext cx="131445" cy="318135"/>
            </a:xfrm>
            <a:custGeom>
              <a:avLst/>
              <a:gdLst/>
              <a:ahLst/>
              <a:cxnLst/>
              <a:rect l="l" t="t" r="r" b="b"/>
              <a:pathLst>
                <a:path w="131444" h="318135">
                  <a:moveTo>
                    <a:pt x="131441" y="0"/>
                  </a:moveTo>
                  <a:lnTo>
                    <a:pt x="16868" y="40972"/>
                  </a:lnTo>
                  <a:lnTo>
                    <a:pt x="0" y="317655"/>
                  </a:lnTo>
                  <a:lnTo>
                    <a:pt x="95117" y="308775"/>
                  </a:lnTo>
                  <a:lnTo>
                    <a:pt x="90374" y="240832"/>
                  </a:lnTo>
                  <a:lnTo>
                    <a:pt x="88976" y="199942"/>
                  </a:lnTo>
                  <a:lnTo>
                    <a:pt x="96876" y="133650"/>
                  </a:lnTo>
                  <a:lnTo>
                    <a:pt x="117457" y="77809"/>
                  </a:lnTo>
                  <a:lnTo>
                    <a:pt x="131441" y="60102"/>
                  </a:lnTo>
                  <a:lnTo>
                    <a:pt x="131441" y="0"/>
                  </a:lnTo>
                  <a:close/>
                </a:path>
              </a:pathLst>
            </a:custGeom>
            <a:solidFill>
              <a:srgbClr val="181E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524668" y="3382577"/>
              <a:ext cx="87630" cy="4151629"/>
            </a:xfrm>
            <a:custGeom>
              <a:avLst/>
              <a:gdLst/>
              <a:ahLst/>
              <a:cxnLst/>
              <a:rect l="l" t="t" r="r" b="b"/>
              <a:pathLst>
                <a:path w="87630" h="4151629">
                  <a:moveTo>
                    <a:pt x="87630" y="0"/>
                  </a:moveTo>
                  <a:lnTo>
                    <a:pt x="0" y="0"/>
                  </a:lnTo>
                  <a:lnTo>
                    <a:pt x="0" y="4151423"/>
                  </a:lnTo>
                  <a:lnTo>
                    <a:pt x="87630" y="4151423"/>
                  </a:lnTo>
                  <a:lnTo>
                    <a:pt x="87630" y="0"/>
                  </a:lnTo>
                  <a:close/>
                </a:path>
              </a:pathLst>
            </a:custGeom>
            <a:solidFill>
              <a:srgbClr val="9696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84664" y="1837276"/>
              <a:ext cx="2924504" cy="601438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4766688" y="1520128"/>
              <a:ext cx="429259" cy="120014"/>
            </a:xfrm>
            <a:custGeom>
              <a:avLst/>
              <a:gdLst/>
              <a:ahLst/>
              <a:cxnLst/>
              <a:rect l="l" t="t" r="r" b="b"/>
              <a:pathLst>
                <a:path w="429259" h="120014">
                  <a:moveTo>
                    <a:pt x="93839" y="0"/>
                  </a:moveTo>
                  <a:lnTo>
                    <a:pt x="47397" y="11960"/>
                  </a:lnTo>
                  <a:lnTo>
                    <a:pt x="14435" y="41905"/>
                  </a:lnTo>
                  <a:lnTo>
                    <a:pt x="0" y="81163"/>
                  </a:lnTo>
                  <a:lnTo>
                    <a:pt x="1937" y="88901"/>
                  </a:lnTo>
                  <a:lnTo>
                    <a:pt x="6219" y="95299"/>
                  </a:lnTo>
                  <a:lnTo>
                    <a:pt x="16117" y="104123"/>
                  </a:lnTo>
                  <a:lnTo>
                    <a:pt x="28348" y="107691"/>
                  </a:lnTo>
                  <a:lnTo>
                    <a:pt x="41669" y="107365"/>
                  </a:lnTo>
                  <a:lnTo>
                    <a:pt x="81449" y="94668"/>
                  </a:lnTo>
                  <a:lnTo>
                    <a:pt x="104656" y="82420"/>
                  </a:lnTo>
                  <a:lnTo>
                    <a:pt x="103162" y="90466"/>
                  </a:lnTo>
                  <a:lnTo>
                    <a:pt x="102460" y="96989"/>
                  </a:lnTo>
                  <a:lnTo>
                    <a:pt x="102775" y="103243"/>
                  </a:lnTo>
                  <a:lnTo>
                    <a:pt x="104687" y="108629"/>
                  </a:lnTo>
                  <a:lnTo>
                    <a:pt x="108038" y="114021"/>
                  </a:lnTo>
                  <a:lnTo>
                    <a:pt x="114122" y="117079"/>
                  </a:lnTo>
                  <a:lnTo>
                    <a:pt x="120195" y="118565"/>
                  </a:lnTo>
                  <a:lnTo>
                    <a:pt x="129474" y="119928"/>
                  </a:lnTo>
                  <a:lnTo>
                    <a:pt x="138863" y="119637"/>
                  </a:lnTo>
                  <a:lnTo>
                    <a:pt x="186109" y="104466"/>
                  </a:lnTo>
                  <a:lnTo>
                    <a:pt x="222768" y="81048"/>
                  </a:lnTo>
                  <a:lnTo>
                    <a:pt x="228013" y="76431"/>
                  </a:lnTo>
                  <a:lnTo>
                    <a:pt x="225909" y="83635"/>
                  </a:lnTo>
                  <a:lnTo>
                    <a:pt x="262476" y="106243"/>
                  </a:lnTo>
                  <a:lnTo>
                    <a:pt x="274444" y="104379"/>
                  </a:lnTo>
                  <a:lnTo>
                    <a:pt x="313509" y="84456"/>
                  </a:lnTo>
                  <a:lnTo>
                    <a:pt x="330827" y="71038"/>
                  </a:lnTo>
                  <a:lnTo>
                    <a:pt x="336974" y="66452"/>
                  </a:lnTo>
                  <a:lnTo>
                    <a:pt x="336974" y="66954"/>
                  </a:lnTo>
                  <a:lnTo>
                    <a:pt x="339909" y="77456"/>
                  </a:lnTo>
                  <a:lnTo>
                    <a:pt x="346078" y="86587"/>
                  </a:lnTo>
                  <a:lnTo>
                    <a:pt x="354658" y="93441"/>
                  </a:lnTo>
                  <a:lnTo>
                    <a:pt x="364826" y="97111"/>
                  </a:lnTo>
                  <a:lnTo>
                    <a:pt x="375545" y="97420"/>
                  </a:lnTo>
                  <a:lnTo>
                    <a:pt x="386062" y="95098"/>
                  </a:lnTo>
                  <a:lnTo>
                    <a:pt x="421215" y="65574"/>
                  </a:lnTo>
                  <a:lnTo>
                    <a:pt x="428835" y="53259"/>
                  </a:lnTo>
                  <a:lnTo>
                    <a:pt x="428405" y="46536"/>
                  </a:lnTo>
                  <a:lnTo>
                    <a:pt x="396868" y="21613"/>
                  </a:lnTo>
                  <a:lnTo>
                    <a:pt x="379852" y="17469"/>
                  </a:lnTo>
                  <a:lnTo>
                    <a:pt x="373789" y="17605"/>
                  </a:lnTo>
                  <a:lnTo>
                    <a:pt x="342356" y="35835"/>
                  </a:lnTo>
                  <a:lnTo>
                    <a:pt x="336361" y="26389"/>
                  </a:lnTo>
                  <a:lnTo>
                    <a:pt x="299665" y="6923"/>
                  </a:lnTo>
                  <a:lnTo>
                    <a:pt x="284235" y="5717"/>
                  </a:lnTo>
                  <a:lnTo>
                    <a:pt x="276651" y="7071"/>
                  </a:lnTo>
                  <a:lnTo>
                    <a:pt x="267672" y="11003"/>
                  </a:lnTo>
                  <a:lnTo>
                    <a:pt x="260155" y="17010"/>
                  </a:lnTo>
                  <a:lnTo>
                    <a:pt x="254227" y="24745"/>
                  </a:lnTo>
                  <a:lnTo>
                    <a:pt x="250013" y="33866"/>
                  </a:lnTo>
                  <a:lnTo>
                    <a:pt x="244238" y="24133"/>
                  </a:lnTo>
                  <a:lnTo>
                    <a:pt x="204554" y="5025"/>
                  </a:lnTo>
                  <a:lnTo>
                    <a:pt x="193327" y="4882"/>
                  </a:lnTo>
                  <a:lnTo>
                    <a:pt x="182075" y="5915"/>
                  </a:lnTo>
                  <a:lnTo>
                    <a:pt x="141056" y="18664"/>
                  </a:lnTo>
                  <a:lnTo>
                    <a:pt x="133367" y="25846"/>
                  </a:lnTo>
                  <a:lnTo>
                    <a:pt x="123394" y="13051"/>
                  </a:lnTo>
                  <a:lnTo>
                    <a:pt x="109683" y="4361"/>
                  </a:lnTo>
                  <a:lnTo>
                    <a:pt x="93839" y="0"/>
                  </a:lnTo>
                  <a:close/>
                </a:path>
              </a:pathLst>
            </a:custGeom>
            <a:solidFill>
              <a:srgbClr val="F9A6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854911" y="1541544"/>
              <a:ext cx="252095" cy="66040"/>
            </a:xfrm>
            <a:custGeom>
              <a:avLst/>
              <a:gdLst/>
              <a:ahLst/>
              <a:cxnLst/>
              <a:rect l="l" t="t" r="r" b="b"/>
              <a:pathLst>
                <a:path w="252094" h="66040">
                  <a:moveTo>
                    <a:pt x="43802" y="0"/>
                  </a:moveTo>
                  <a:lnTo>
                    <a:pt x="0" y="65722"/>
                  </a:lnTo>
                  <a:lnTo>
                    <a:pt x="4940" y="63182"/>
                  </a:lnTo>
                  <a:lnTo>
                    <a:pt x="9906" y="60413"/>
                  </a:lnTo>
                  <a:lnTo>
                    <a:pt x="14579" y="57492"/>
                  </a:lnTo>
                  <a:lnTo>
                    <a:pt x="14719" y="56883"/>
                  </a:lnTo>
                  <a:lnTo>
                    <a:pt x="14605" y="57492"/>
                  </a:lnTo>
                  <a:lnTo>
                    <a:pt x="14897" y="56883"/>
                  </a:lnTo>
                  <a:lnTo>
                    <a:pt x="43802" y="0"/>
                  </a:lnTo>
                  <a:close/>
                </a:path>
                <a:path w="252094" h="66040">
                  <a:moveTo>
                    <a:pt x="164020" y="10960"/>
                  </a:moveTo>
                  <a:lnTo>
                    <a:pt x="120205" y="65735"/>
                  </a:lnTo>
                  <a:lnTo>
                    <a:pt x="126225" y="62077"/>
                  </a:lnTo>
                  <a:lnTo>
                    <a:pt x="132041" y="58140"/>
                  </a:lnTo>
                  <a:lnTo>
                    <a:pt x="137604" y="53949"/>
                  </a:lnTo>
                  <a:lnTo>
                    <a:pt x="164020" y="10985"/>
                  </a:lnTo>
                  <a:close/>
                </a:path>
                <a:path w="252094" h="66040">
                  <a:moveTo>
                    <a:pt x="252044" y="10985"/>
                  </a:moveTo>
                  <a:lnTo>
                    <a:pt x="230136" y="54787"/>
                  </a:lnTo>
                  <a:lnTo>
                    <a:pt x="235788" y="50253"/>
                  </a:lnTo>
                  <a:lnTo>
                    <a:pt x="241287" y="45542"/>
                  </a:lnTo>
                  <a:lnTo>
                    <a:pt x="246951" y="41071"/>
                  </a:lnTo>
                  <a:lnTo>
                    <a:pt x="252044" y="10985"/>
                  </a:lnTo>
                  <a:close/>
                </a:path>
              </a:pathLst>
            </a:custGeom>
            <a:solidFill>
              <a:srgbClr val="4C30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693484" y="6208620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90" h="262889">
                  <a:moveTo>
                    <a:pt x="131441" y="0"/>
                  </a:moveTo>
                  <a:lnTo>
                    <a:pt x="80277" y="10329"/>
                  </a:lnTo>
                  <a:lnTo>
                    <a:pt x="38497" y="38497"/>
                  </a:lnTo>
                  <a:lnTo>
                    <a:pt x="10329" y="80277"/>
                  </a:lnTo>
                  <a:lnTo>
                    <a:pt x="0" y="131441"/>
                  </a:lnTo>
                  <a:lnTo>
                    <a:pt x="10329" y="182604"/>
                  </a:lnTo>
                  <a:lnTo>
                    <a:pt x="38497" y="224384"/>
                  </a:lnTo>
                  <a:lnTo>
                    <a:pt x="80277" y="252553"/>
                  </a:lnTo>
                  <a:lnTo>
                    <a:pt x="131441" y="262882"/>
                  </a:lnTo>
                  <a:lnTo>
                    <a:pt x="182604" y="252553"/>
                  </a:lnTo>
                  <a:lnTo>
                    <a:pt x="224384" y="224384"/>
                  </a:lnTo>
                  <a:lnTo>
                    <a:pt x="252553" y="182604"/>
                  </a:lnTo>
                  <a:lnTo>
                    <a:pt x="262882" y="131441"/>
                  </a:lnTo>
                  <a:lnTo>
                    <a:pt x="252553" y="80277"/>
                  </a:lnTo>
                  <a:lnTo>
                    <a:pt x="224384" y="38497"/>
                  </a:lnTo>
                  <a:lnTo>
                    <a:pt x="182604" y="10329"/>
                  </a:lnTo>
                  <a:lnTo>
                    <a:pt x="131441" y="0"/>
                  </a:lnTo>
                  <a:close/>
                </a:path>
              </a:pathLst>
            </a:custGeom>
            <a:solidFill>
              <a:srgbClr val="B4BD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3156148" y="6336289"/>
            <a:ext cx="1685925" cy="1724025"/>
            <a:chOff x="3156148" y="6336289"/>
            <a:chExt cx="1685925" cy="1724025"/>
          </a:xfrm>
        </p:grpSpPr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56148" y="6336289"/>
              <a:ext cx="1685890" cy="172365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38238" y="6430366"/>
              <a:ext cx="1537155" cy="15370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Fidelity Sans</vt:lpstr>
      <vt:lpstr>Office Theme</vt:lpstr>
      <vt:lpstr>59% of people are concerned about the health and stability of the economy.*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 infographic_final</dc:title>
  <dc:creator>Bradley, Elayna</dc:creator>
  <cp:lastModifiedBy>Bradley, Elayna</cp:lastModifiedBy>
  <cp:revision>1</cp:revision>
  <dcterms:created xsi:type="dcterms:W3CDTF">2025-07-09T19:53:59Z</dcterms:created>
  <dcterms:modified xsi:type="dcterms:W3CDTF">2025-07-14T20:37:19Z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2022-06-06T00:00:00Z</vt:filetime>
  </property>
  <property fmtid="{D5CDD505-2E9C-101B-9397-08002B2CF9AE}" pid="3" name="Creator">
    <vt:lpwstr>Adobe Illustrator 26.2 (Macintosh)</vt:lpwstr>
  </property>
  <property fmtid="{D5CDD505-2E9C-101B-9397-08002B2CF9AE}" pid="4" name="LastSaved">
    <vt:filetime>2025-07-09T00:00:00Z</vt:filetime>
  </property>
  <property fmtid="{D5CDD505-2E9C-101B-9397-08002B2CF9AE}" pid="5" name="Producer">
    <vt:lpwstr>Adobe PDF library 16.04</vt:lpwstr>
  </property>
</Properties>
</file>